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0"/>
  </p:notesMasterIdLst>
  <p:handoutMasterIdLst>
    <p:handoutMasterId r:id="rId31"/>
  </p:handoutMasterIdLst>
  <p:sldIdLst>
    <p:sldId id="256" r:id="rId4"/>
    <p:sldId id="267" r:id="rId5"/>
    <p:sldId id="294" r:id="rId6"/>
    <p:sldId id="261" r:id="rId7"/>
    <p:sldId id="271" r:id="rId8"/>
    <p:sldId id="268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262" r:id="rId2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F8F8"/>
    <a:srgbClr val="179A9D"/>
    <a:srgbClr val="38D4CD"/>
    <a:srgbClr val="16B7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05" autoAdjust="0"/>
  </p:normalViewPr>
  <p:slideViewPr>
    <p:cSldViewPr>
      <p:cViewPr varScale="1">
        <p:scale>
          <a:sx n="90" d="100"/>
          <a:sy n="90" d="100"/>
        </p:scale>
        <p:origin x="192" y="78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47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63067592-1177-4A8F-8559-88EAFFFB7C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3C2CF451-70E9-424F-9484-D9CA0DA3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0F118-FDC5-4298-8605-509719EC5E22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52C3267D-5B5A-47A4-8D84-21A44F0D7B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2F7C5F71-15FE-429B-AF61-61945D4F2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3CB6F-C11B-40A1-AA17-5337F931B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25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BDEB5-11C8-4FFD-966B-93DB62A96F3D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2991A-D88A-415F-AA3F-DF12C52C6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06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2991A-D88A-415F-AA3F-DF12C52C61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86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09188" y="339502"/>
            <a:ext cx="4450844" cy="115212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09188" y="1563638"/>
            <a:ext cx="445084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15616" y="0"/>
            <a:ext cx="280831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954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275606"/>
            <a:ext cx="914400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0" anchor="ctr"/>
          <a:lstStyle>
            <a:lvl1pPr marL="0" indent="0" algn="l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545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453549" y="501168"/>
            <a:ext cx="4176000" cy="417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Frame 5"/>
          <p:cNvSpPr/>
          <p:nvPr userDrawn="1"/>
        </p:nvSpPr>
        <p:spPr>
          <a:xfrm rot="2700000">
            <a:off x="1947315" y="994934"/>
            <a:ext cx="3188468" cy="3188468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 userDrawn="1"/>
        </p:nvSpPr>
        <p:spPr>
          <a:xfrm rot="10800000">
            <a:off x="906447" y="1455157"/>
            <a:ext cx="1432854" cy="2268009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518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835732" cy="3867894"/>
          </a:xfrm>
          <a:custGeom>
            <a:avLst/>
            <a:gdLst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4788024 w 4788024"/>
              <a:gd name="connsiteY2" fmla="*/ 3867894 h 3867894"/>
              <a:gd name="connsiteX3" fmla="*/ 0 w 4788024"/>
              <a:gd name="connsiteY3" fmla="*/ 3867894 h 3867894"/>
              <a:gd name="connsiteX4" fmla="*/ 0 w 4788024"/>
              <a:gd name="connsiteY4" fmla="*/ 0 h 3867894"/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0 w 4788024"/>
              <a:gd name="connsiteY2" fmla="*/ 3867894 h 3867894"/>
              <a:gd name="connsiteX3" fmla="*/ 0 w 4788024"/>
              <a:gd name="connsiteY3" fmla="*/ 0 h 3867894"/>
              <a:gd name="connsiteX0" fmla="*/ 0 w 4835732"/>
              <a:gd name="connsiteY0" fmla="*/ 0 h 3867894"/>
              <a:gd name="connsiteX1" fmla="*/ 4835732 w 4835732"/>
              <a:gd name="connsiteY1" fmla="*/ 0 h 3867894"/>
              <a:gd name="connsiteX2" fmla="*/ 0 w 4835732"/>
              <a:gd name="connsiteY2" fmla="*/ 3867894 h 3867894"/>
              <a:gd name="connsiteX3" fmla="*/ 0 w 4835732"/>
              <a:gd name="connsiteY3" fmla="*/ 0 h 38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732" h="3867894">
                <a:moveTo>
                  <a:pt x="0" y="0"/>
                </a:moveTo>
                <a:lnTo>
                  <a:pt x="4835732" y="0"/>
                </a:lnTo>
                <a:lnTo>
                  <a:pt x="0" y="386789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8065" y="1243801"/>
            <a:ext cx="4875935" cy="3899699"/>
          </a:xfrm>
          <a:custGeom>
            <a:avLst/>
            <a:gdLst>
              <a:gd name="connsiteX0" fmla="*/ 0 w 4860032"/>
              <a:gd name="connsiteY0" fmla="*/ 0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4" fmla="*/ 0 w 4860032"/>
              <a:gd name="connsiteY4" fmla="*/ 0 h 3867894"/>
              <a:gd name="connsiteX0" fmla="*/ 0 w 4860032"/>
              <a:gd name="connsiteY0" fmla="*/ 3867894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0032 w 4875935"/>
              <a:gd name="connsiteY2" fmla="*/ 3899699 h 3899699"/>
              <a:gd name="connsiteX3" fmla="*/ 0 w 4875935"/>
              <a:gd name="connsiteY3" fmla="*/ 3899699 h 3899699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6610 w 4875935"/>
              <a:gd name="connsiteY2" fmla="*/ 3899699 h 3899699"/>
              <a:gd name="connsiteX3" fmla="*/ 0 w 4875935"/>
              <a:gd name="connsiteY3" fmla="*/ 3899699 h 389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35" h="3899699">
                <a:moveTo>
                  <a:pt x="0" y="3899699"/>
                </a:moveTo>
                <a:lnTo>
                  <a:pt x="4875935" y="0"/>
                </a:lnTo>
                <a:cubicBezTo>
                  <a:pt x="4872827" y="1299900"/>
                  <a:pt x="4869718" y="2599799"/>
                  <a:pt x="4866610" y="3899699"/>
                </a:cubicBezTo>
                <a:lnTo>
                  <a:pt x="0" y="38996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25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95997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58920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1267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87" y="1489421"/>
            <a:ext cx="3035425" cy="302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61556" y="1603730"/>
            <a:ext cx="2793972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78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90894"/>
            <a:ext cx="3816424" cy="194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62033" y="3061529"/>
            <a:ext cx="1783531" cy="1308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902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2661" y="499869"/>
            <a:ext cx="252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897690" y="3020149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564210" y="1354898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12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39952" y="2571750"/>
            <a:ext cx="50040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39952" y="3147814"/>
            <a:ext cx="500404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2446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270052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27784" y="2115319"/>
            <a:ext cx="3888432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27784" y="2700526"/>
            <a:ext cx="38881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8100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4722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63688" y="123478"/>
            <a:ext cx="73803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63688" y="699542"/>
            <a:ext cx="738031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3515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96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398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3400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7494"/>
            <a:ext cx="233975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572000" y="267494"/>
            <a:ext cx="424847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91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2" r:id="rId3"/>
    <p:sldLayoutId id="2147483661" r:id="rId4"/>
    <p:sldLayoutId id="2147483660" r:id="rId5"/>
    <p:sldLayoutId id="2147483655" r:id="rId6"/>
    <p:sldLayoutId id="2147483663" r:id="rId7"/>
    <p:sldLayoutId id="2147483664" r:id="rId8"/>
    <p:sldLayoutId id="2147483666" r:id="rId9"/>
    <p:sldLayoutId id="2147483667" r:id="rId10"/>
    <p:sldLayoutId id="2147483668" r:id="rId11"/>
    <p:sldLayoutId id="2147483665" r:id="rId12"/>
    <p:sldLayoutId id="2147483669" r:id="rId13"/>
    <p:sldLayoutId id="2147483670" r:id="rId14"/>
    <p:sldLayoutId id="2147483656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ea typeface="맑은 고딕" pitchFamily="50" charset="-127"/>
              </a:rPr>
              <a:t>Kalkulator</a:t>
            </a:r>
            <a:r>
              <a:rPr lang="en-US" altLang="ko-KR" dirty="0" smtClean="0">
                <a:ea typeface="맑은 고딕" pitchFamily="50" charset="-127"/>
              </a:rPr>
              <a:t> BMI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36"/>
    </mc:Choice>
    <mc:Fallback>
      <p:transition spd="slow" advTm="1243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Sketsa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Antarmuka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 smtClean="0"/>
              <a:t>Tampilan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Jika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Kelebihan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Berat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Badan</a:t>
            </a:r>
            <a:endParaRPr lang="en-US" altLang="ko-KR" dirty="0"/>
          </a:p>
        </p:txBody>
      </p:sp>
      <p:sp>
        <p:nvSpPr>
          <p:cNvPr id="5" name="Rectangle 4"/>
          <p:cNvSpPr/>
          <p:nvPr/>
        </p:nvSpPr>
        <p:spPr>
          <a:xfrm>
            <a:off x="743593" y="1131590"/>
            <a:ext cx="8220895" cy="351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43593" y="1131590"/>
            <a:ext cx="822089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solidFill>
                  <a:schemeClr val="bg1"/>
                </a:solidFill>
              </a:rPr>
              <a:t>"</a:t>
            </a:r>
            <a:r>
              <a:rPr lang="sv-SE" sz="1600" dirty="0">
                <a:solidFill>
                  <a:schemeClr val="bg1"/>
                </a:solidFill>
              </a:rPr>
              <a:t>Berat Badan Anda</a:t>
            </a:r>
            <a:r>
              <a:rPr lang="sv-SE" sz="1600" dirty="0" smtClean="0">
                <a:solidFill>
                  <a:schemeClr val="bg1"/>
                </a:solidFill>
              </a:rPr>
              <a:t>: Kelebihan Berat Badan”</a:t>
            </a:r>
          </a:p>
          <a:p>
            <a:endParaRPr lang="sv-SE" sz="1600" dirty="0">
              <a:solidFill>
                <a:schemeClr val="bg1"/>
              </a:solidFill>
            </a:endParaRPr>
          </a:p>
          <a:p>
            <a:r>
              <a:rPr lang="sv-SE" sz="1600" dirty="0">
                <a:solidFill>
                  <a:schemeClr val="bg1"/>
                </a:solidFill>
              </a:rPr>
              <a:t>"Tekan 1 untuk melihat petunjuk menambah berat badan ideal jika berat badan Anda </a:t>
            </a:r>
            <a:endParaRPr lang="sv-SE" sz="1600" dirty="0" smtClean="0">
              <a:solidFill>
                <a:schemeClr val="bg1"/>
              </a:solidFill>
            </a:endParaRPr>
          </a:p>
          <a:p>
            <a:r>
              <a:rPr lang="sv-SE" sz="1600" dirty="0" smtClean="0">
                <a:solidFill>
                  <a:schemeClr val="bg1"/>
                </a:solidFill>
              </a:rPr>
              <a:t>kurang </a:t>
            </a:r>
            <a:r>
              <a:rPr lang="sv-SE" sz="1600" dirty="0">
                <a:solidFill>
                  <a:schemeClr val="bg1"/>
                </a:solidFill>
              </a:rPr>
              <a:t>"</a:t>
            </a:r>
          </a:p>
          <a:p>
            <a:r>
              <a:rPr lang="sv-SE" sz="1600" dirty="0">
                <a:solidFill>
                  <a:schemeClr val="bg1"/>
                </a:solidFill>
              </a:rPr>
              <a:t>"Tekan 2 untuk melihat petunjuk mengurangi berat badan  jika Anda kelebihan berat </a:t>
            </a:r>
            <a:endParaRPr lang="sv-SE" sz="1600" dirty="0" smtClean="0">
              <a:solidFill>
                <a:schemeClr val="bg1"/>
              </a:solidFill>
            </a:endParaRPr>
          </a:p>
          <a:p>
            <a:r>
              <a:rPr lang="sv-SE" sz="1600" dirty="0" smtClean="0">
                <a:solidFill>
                  <a:schemeClr val="bg1"/>
                </a:solidFill>
              </a:rPr>
              <a:t>badan </a:t>
            </a:r>
            <a:r>
              <a:rPr lang="sv-SE" sz="1600" dirty="0">
                <a:solidFill>
                  <a:schemeClr val="bg1"/>
                </a:solidFill>
              </a:rPr>
              <a:t>" </a:t>
            </a:r>
          </a:p>
          <a:p>
            <a:endParaRPr lang="sv-SE" sz="1600" dirty="0" smtClean="0">
              <a:solidFill>
                <a:schemeClr val="bg1"/>
              </a:solidFill>
            </a:endParaRPr>
          </a:p>
          <a:p>
            <a:r>
              <a:rPr lang="sv-SE" sz="1600" dirty="0" smtClean="0">
                <a:solidFill>
                  <a:schemeClr val="bg1"/>
                </a:solidFill>
              </a:rPr>
              <a:t>*Jika tekan 2</a:t>
            </a:r>
          </a:p>
          <a:p>
            <a:endParaRPr lang="sv-SE" sz="1600" dirty="0">
              <a:solidFill>
                <a:schemeClr val="bg1"/>
              </a:solidFill>
            </a:endParaRPr>
          </a:p>
          <a:p>
            <a:r>
              <a:rPr lang="sv-SE" sz="1600" dirty="0">
                <a:solidFill>
                  <a:schemeClr val="bg1"/>
                </a:solidFill>
              </a:rPr>
              <a:t>" 1.Cobalah untuk mengikuti diet sehat rendah kalori."</a:t>
            </a:r>
          </a:p>
          <a:p>
            <a:r>
              <a:rPr lang="sv-SE" sz="1600" dirty="0">
                <a:solidFill>
                  <a:schemeClr val="bg1"/>
                </a:solidFill>
              </a:rPr>
              <a:t>" 2.Mengonsumsi protein tinggi, sayuran dan hindari makanan cepat saji."</a:t>
            </a:r>
          </a:p>
          <a:p>
            <a:r>
              <a:rPr lang="sv-SE" sz="1600" dirty="0">
                <a:solidFill>
                  <a:schemeClr val="bg1"/>
                </a:solidFill>
              </a:rPr>
              <a:t>" 3.Lakukan beberapa latihan untuk menurunkan berat badan seperti berjalan, berlari, </a:t>
            </a:r>
            <a:endParaRPr lang="sv-SE" sz="1600" dirty="0" smtClean="0">
              <a:solidFill>
                <a:schemeClr val="bg1"/>
              </a:solidFill>
            </a:endParaRPr>
          </a:p>
          <a:p>
            <a:r>
              <a:rPr lang="sv-SE" sz="1600" dirty="0" smtClean="0">
                <a:solidFill>
                  <a:schemeClr val="bg1"/>
                </a:solidFill>
              </a:rPr>
              <a:t>crunching</a:t>
            </a:r>
            <a:r>
              <a:rPr lang="sv-SE" sz="1600" dirty="0">
                <a:solidFill>
                  <a:schemeClr val="bg1"/>
                </a:solidFill>
              </a:rPr>
              <a:t>, dan lompat tali</a:t>
            </a:r>
            <a:r>
              <a:rPr lang="sv-SE" sz="1600" dirty="0" smtClean="0">
                <a:solidFill>
                  <a:schemeClr val="bg1"/>
                </a:solidFill>
              </a:rPr>
              <a:t>."</a:t>
            </a:r>
            <a:endParaRPr lang="sv-SE" sz="1600" dirty="0">
              <a:solidFill>
                <a:schemeClr val="bg1"/>
              </a:solidFill>
            </a:endParaRPr>
          </a:p>
          <a:p>
            <a:endParaRPr lang="sv-SE" sz="1600" dirty="0" smtClean="0">
              <a:solidFill>
                <a:schemeClr val="bg1"/>
              </a:solidFill>
            </a:endParaRPr>
          </a:p>
          <a:p>
            <a:endParaRPr lang="sv-SE" sz="1600" dirty="0">
              <a:solidFill>
                <a:schemeClr val="bg1"/>
              </a:solidFill>
            </a:endParaRPr>
          </a:p>
          <a:p>
            <a:endParaRPr lang="sv-SE" sz="1600" dirty="0" smtClean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74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Sketsa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Antarmuka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 smtClean="0"/>
              <a:t>Tampilan</a:t>
            </a:r>
            <a:r>
              <a:rPr lang="en-US" altLang="ko-KR" dirty="0" smtClean="0"/>
              <a:t> Menu </a:t>
            </a:r>
            <a:r>
              <a:rPr lang="en-US" altLang="ko-KR" dirty="0" err="1" smtClean="0"/>
              <a:t>Akhir</a:t>
            </a:r>
            <a:endParaRPr lang="en-US" altLang="ko-KR" dirty="0"/>
          </a:p>
        </p:txBody>
      </p:sp>
      <p:sp>
        <p:nvSpPr>
          <p:cNvPr id="5" name="Rectangle 4"/>
          <p:cNvSpPr/>
          <p:nvPr/>
        </p:nvSpPr>
        <p:spPr>
          <a:xfrm>
            <a:off x="743593" y="1131590"/>
            <a:ext cx="7656813" cy="351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43593" y="1534959"/>
            <a:ext cx="82089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" </a:t>
            </a:r>
            <a:r>
              <a:rPr lang="en-US" dirty="0">
                <a:solidFill>
                  <a:schemeClr val="bg1"/>
                </a:solidFill>
              </a:rPr>
              <a:t>Press any key to continue</a:t>
            </a:r>
            <a:r>
              <a:rPr lang="en-US" dirty="0" smtClean="0">
                <a:solidFill>
                  <a:schemeClr val="bg1"/>
                </a:solidFill>
              </a:rPr>
              <a:t>....“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fi-FI" dirty="0">
                <a:solidFill>
                  <a:schemeClr val="bg1"/>
                </a:solidFill>
              </a:rPr>
              <a:t>" Tekan 1 untuk Kembali ke awal</a:t>
            </a:r>
            <a:r>
              <a:rPr lang="fi-FI" dirty="0" smtClean="0">
                <a:solidFill>
                  <a:schemeClr val="bg1"/>
                </a:solidFill>
              </a:rPr>
              <a:t>.”</a:t>
            </a:r>
          </a:p>
          <a:p>
            <a:endParaRPr lang="fi-FI" dirty="0">
              <a:solidFill>
                <a:schemeClr val="bg1"/>
              </a:solidFill>
            </a:endParaRPr>
          </a:p>
          <a:p>
            <a:r>
              <a:rPr lang="sv-SE" dirty="0">
                <a:solidFill>
                  <a:schemeClr val="bg1"/>
                </a:solidFill>
              </a:rPr>
              <a:t>" Tekan 2 untuk EXIT</a:t>
            </a:r>
            <a:r>
              <a:rPr lang="sv-SE" dirty="0" smtClean="0">
                <a:solidFill>
                  <a:schemeClr val="bg1"/>
                </a:solidFill>
              </a:rPr>
              <a:t>.”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 smtClean="0">
                <a:solidFill>
                  <a:schemeClr val="bg1"/>
                </a:solidFill>
              </a:rPr>
              <a:t>*Jika tekan 1 maka program akan kembali ke menu awal</a:t>
            </a:r>
          </a:p>
          <a:p>
            <a:r>
              <a:rPr lang="sv-SE" dirty="0" smtClean="0">
                <a:solidFill>
                  <a:schemeClr val="bg1"/>
                </a:solidFill>
              </a:rPr>
              <a:t>*Jika tekan 2 maka program akan berakhir dan terdapat tampilan berikut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 smtClean="0">
                <a:solidFill>
                  <a:schemeClr val="bg1"/>
                </a:solidFill>
              </a:rPr>
              <a:t>” ********</a:t>
            </a:r>
            <a:r>
              <a:rPr lang="sv-SE" dirty="0">
                <a:solidFill>
                  <a:schemeClr val="bg1"/>
                </a:solidFill>
              </a:rPr>
              <a:t>Terima Kasih</a:t>
            </a:r>
            <a:r>
              <a:rPr lang="sv-SE" dirty="0" smtClean="0">
                <a:solidFill>
                  <a:schemeClr val="bg1"/>
                </a:solidFill>
              </a:rPr>
              <a:t>******** ”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endParaRPr lang="sv-SE" dirty="0" smtClean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  <a:p>
            <a:endParaRPr lang="sv-SE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8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Screenshot Coding di IDE/Editor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43593" y="1534959"/>
            <a:ext cx="82089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" </a:t>
            </a:r>
            <a:r>
              <a:rPr lang="en-US" dirty="0">
                <a:solidFill>
                  <a:schemeClr val="bg1"/>
                </a:solidFill>
              </a:rPr>
              <a:t>Press any key to continue</a:t>
            </a:r>
            <a:r>
              <a:rPr lang="en-US" dirty="0" smtClean="0">
                <a:solidFill>
                  <a:schemeClr val="bg1"/>
                </a:solidFill>
              </a:rPr>
              <a:t>....“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fi-FI" dirty="0">
                <a:solidFill>
                  <a:schemeClr val="bg1"/>
                </a:solidFill>
              </a:rPr>
              <a:t>" Tekan 1 untuk Kembali ke awal</a:t>
            </a:r>
            <a:r>
              <a:rPr lang="fi-FI" dirty="0" smtClean="0">
                <a:solidFill>
                  <a:schemeClr val="bg1"/>
                </a:solidFill>
              </a:rPr>
              <a:t>.”</a:t>
            </a:r>
          </a:p>
          <a:p>
            <a:endParaRPr lang="fi-FI" dirty="0">
              <a:solidFill>
                <a:schemeClr val="bg1"/>
              </a:solidFill>
            </a:endParaRPr>
          </a:p>
          <a:p>
            <a:r>
              <a:rPr lang="sv-SE" dirty="0">
                <a:solidFill>
                  <a:schemeClr val="bg1"/>
                </a:solidFill>
              </a:rPr>
              <a:t>" Tekan 2 untuk EXIT</a:t>
            </a:r>
            <a:r>
              <a:rPr lang="sv-SE" dirty="0" smtClean="0">
                <a:solidFill>
                  <a:schemeClr val="bg1"/>
                </a:solidFill>
              </a:rPr>
              <a:t>.”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 smtClean="0">
                <a:solidFill>
                  <a:schemeClr val="bg1"/>
                </a:solidFill>
              </a:rPr>
              <a:t>*Jika tekan 1 maka program akan kembali ke menu awal</a:t>
            </a:r>
          </a:p>
          <a:p>
            <a:r>
              <a:rPr lang="sv-SE" dirty="0" smtClean="0">
                <a:solidFill>
                  <a:schemeClr val="bg1"/>
                </a:solidFill>
              </a:rPr>
              <a:t>*Jika tekan 2 maka program akan berakhir dan terdapat tampilan berikut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 smtClean="0">
                <a:solidFill>
                  <a:schemeClr val="bg1"/>
                </a:solidFill>
              </a:rPr>
              <a:t>” ********</a:t>
            </a:r>
            <a:r>
              <a:rPr lang="sv-SE" dirty="0">
                <a:solidFill>
                  <a:schemeClr val="bg1"/>
                </a:solidFill>
              </a:rPr>
              <a:t>Terima Kasih</a:t>
            </a:r>
            <a:r>
              <a:rPr lang="sv-SE" dirty="0" smtClean="0">
                <a:solidFill>
                  <a:schemeClr val="bg1"/>
                </a:solidFill>
              </a:rPr>
              <a:t>******** ”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endParaRPr lang="sv-SE" dirty="0" smtClean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  <a:p>
            <a:endParaRPr lang="sv-SE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43" y="1131590"/>
            <a:ext cx="653191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5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Screenshot Coding di IDE/Editor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43593" y="1534959"/>
            <a:ext cx="82089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" </a:t>
            </a:r>
            <a:r>
              <a:rPr lang="en-US" dirty="0">
                <a:solidFill>
                  <a:schemeClr val="bg1"/>
                </a:solidFill>
              </a:rPr>
              <a:t>Press any key to continue</a:t>
            </a:r>
            <a:r>
              <a:rPr lang="en-US" dirty="0" smtClean="0">
                <a:solidFill>
                  <a:schemeClr val="bg1"/>
                </a:solidFill>
              </a:rPr>
              <a:t>....“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fi-FI" dirty="0">
                <a:solidFill>
                  <a:schemeClr val="bg1"/>
                </a:solidFill>
              </a:rPr>
              <a:t>" Tekan 1 untuk Kembali ke awal</a:t>
            </a:r>
            <a:r>
              <a:rPr lang="fi-FI" dirty="0" smtClean="0">
                <a:solidFill>
                  <a:schemeClr val="bg1"/>
                </a:solidFill>
              </a:rPr>
              <a:t>.”</a:t>
            </a:r>
          </a:p>
          <a:p>
            <a:endParaRPr lang="fi-FI" dirty="0">
              <a:solidFill>
                <a:schemeClr val="bg1"/>
              </a:solidFill>
            </a:endParaRPr>
          </a:p>
          <a:p>
            <a:r>
              <a:rPr lang="sv-SE" dirty="0">
                <a:solidFill>
                  <a:schemeClr val="bg1"/>
                </a:solidFill>
              </a:rPr>
              <a:t>" Tekan 2 untuk EXIT</a:t>
            </a:r>
            <a:r>
              <a:rPr lang="sv-SE" dirty="0" smtClean="0">
                <a:solidFill>
                  <a:schemeClr val="bg1"/>
                </a:solidFill>
              </a:rPr>
              <a:t>.”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 smtClean="0">
                <a:solidFill>
                  <a:schemeClr val="bg1"/>
                </a:solidFill>
              </a:rPr>
              <a:t>*Jika tekan 1 maka program akan kembali ke menu awal</a:t>
            </a:r>
          </a:p>
          <a:p>
            <a:r>
              <a:rPr lang="sv-SE" dirty="0" smtClean="0">
                <a:solidFill>
                  <a:schemeClr val="bg1"/>
                </a:solidFill>
              </a:rPr>
              <a:t>*Jika tekan 2 maka program akan berakhir dan terdapat tampilan berikut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 smtClean="0">
                <a:solidFill>
                  <a:schemeClr val="bg1"/>
                </a:solidFill>
              </a:rPr>
              <a:t>” ********</a:t>
            </a:r>
            <a:r>
              <a:rPr lang="sv-SE" dirty="0">
                <a:solidFill>
                  <a:schemeClr val="bg1"/>
                </a:solidFill>
              </a:rPr>
              <a:t>Terima Kasih</a:t>
            </a:r>
            <a:r>
              <a:rPr lang="sv-SE" dirty="0" smtClean="0">
                <a:solidFill>
                  <a:schemeClr val="bg1"/>
                </a:solidFill>
              </a:rPr>
              <a:t>******** ”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endParaRPr lang="sv-SE" dirty="0" smtClean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  <a:p>
            <a:endParaRPr lang="sv-SE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130" y="987574"/>
            <a:ext cx="6689740" cy="376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5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Screenshot Coding di IDE/Editor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51" y="699542"/>
            <a:ext cx="7172297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8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Screenshot Coding di IDE/Editor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90" y="915566"/>
            <a:ext cx="7044220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0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Screenshot Coding di IDE/Editor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771550"/>
            <a:ext cx="4098455" cy="23042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77481"/>
            <a:ext cx="4176464" cy="2348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957" y="3125595"/>
            <a:ext cx="3778263" cy="212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Screenshot </a:t>
            </a:r>
            <a:r>
              <a:rPr lang="en-US" altLang="ko-KR" dirty="0" err="1" smtClean="0"/>
              <a:t>Tampilan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Luaran</a:t>
            </a:r>
            <a:r>
              <a:rPr lang="en-US" altLang="ko-KR" dirty="0" smtClean="0"/>
              <a:t> Program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 smtClean="0"/>
              <a:t>Tampilan</a:t>
            </a:r>
            <a:r>
              <a:rPr lang="en-US" altLang="ko-KR" dirty="0" smtClean="0"/>
              <a:t> Menu </a:t>
            </a:r>
            <a:r>
              <a:rPr lang="en-US" altLang="ko-KR" dirty="0" err="1" smtClean="0"/>
              <a:t>Awal</a:t>
            </a:r>
            <a:endParaRPr lang="en-US" altLang="ko-K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28" y="987574"/>
            <a:ext cx="691614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1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Screenshot </a:t>
            </a:r>
            <a:r>
              <a:rPr lang="en-US" altLang="ko-KR" dirty="0" err="1" smtClean="0"/>
              <a:t>Tampilan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Luaran</a:t>
            </a:r>
            <a:r>
              <a:rPr lang="en-US" altLang="ko-KR" dirty="0" smtClean="0"/>
              <a:t> Program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843558"/>
            <a:ext cx="9144000" cy="288032"/>
          </a:xfrm>
        </p:spPr>
        <p:txBody>
          <a:bodyPr/>
          <a:lstStyle/>
          <a:p>
            <a:r>
              <a:rPr lang="en-US" sz="1200" dirty="0" err="1"/>
              <a:t>Contoh</a:t>
            </a:r>
            <a:r>
              <a:rPr lang="en-US" sz="1200" dirty="0"/>
              <a:t> </a:t>
            </a:r>
            <a:r>
              <a:rPr lang="en-US" sz="1200" dirty="0" err="1"/>
              <a:t>Pengguna</a:t>
            </a:r>
            <a:r>
              <a:rPr lang="en-US" sz="1200" dirty="0"/>
              <a:t> </a:t>
            </a:r>
            <a:r>
              <a:rPr lang="en-US" sz="1200" dirty="0" err="1"/>
              <a:t>jika</a:t>
            </a:r>
            <a:r>
              <a:rPr lang="en-US" sz="1200" dirty="0"/>
              <a:t> </a:t>
            </a:r>
            <a:r>
              <a:rPr lang="en-US" sz="1200" dirty="0" err="1"/>
              <a:t>mendapatkan</a:t>
            </a:r>
            <a:r>
              <a:rPr lang="en-US" sz="1200" dirty="0"/>
              <a:t> </a:t>
            </a:r>
            <a:r>
              <a:rPr lang="en-US" sz="1200" dirty="0" err="1"/>
              <a:t>kategori</a:t>
            </a:r>
            <a:r>
              <a:rPr lang="en-US" sz="1200" dirty="0"/>
              <a:t> Ideal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menginput</a:t>
            </a:r>
            <a:r>
              <a:rPr lang="en-US" sz="1200" dirty="0"/>
              <a:t> </a:t>
            </a:r>
            <a:r>
              <a:rPr lang="en-US" sz="1200" dirty="0" err="1"/>
              <a:t>tinggi</a:t>
            </a:r>
            <a:r>
              <a:rPr lang="en-US" sz="1200" dirty="0"/>
              <a:t> </a:t>
            </a:r>
            <a:r>
              <a:rPr lang="en-US" sz="1200" dirty="0" err="1"/>
              <a:t>badan</a:t>
            </a:r>
            <a:r>
              <a:rPr lang="en-US" sz="1200" dirty="0"/>
              <a:t> 180 cm </a:t>
            </a:r>
            <a:r>
              <a:rPr lang="en-US" sz="1200" dirty="0" err="1"/>
              <a:t>beserta</a:t>
            </a:r>
            <a:r>
              <a:rPr lang="en-US" sz="1200" dirty="0"/>
              <a:t> </a:t>
            </a:r>
            <a:r>
              <a:rPr lang="en-US" sz="1200" dirty="0" err="1"/>
              <a:t>berat</a:t>
            </a:r>
            <a:r>
              <a:rPr lang="en-US" sz="1200" dirty="0"/>
              <a:t> </a:t>
            </a:r>
            <a:r>
              <a:rPr lang="en-US" sz="1200" dirty="0" err="1"/>
              <a:t>badan</a:t>
            </a:r>
            <a:r>
              <a:rPr lang="en-US" sz="1200" dirty="0"/>
              <a:t> 50kg.</a:t>
            </a:r>
          </a:p>
          <a:p>
            <a:pPr lvl="0"/>
            <a:endParaRPr lang="en-US" altLang="ko-KR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37" y="987574"/>
            <a:ext cx="7266526" cy="408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1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Screenshot </a:t>
            </a:r>
            <a:r>
              <a:rPr lang="en-US" altLang="ko-KR" dirty="0" err="1" smtClean="0"/>
              <a:t>Tampilan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Luaran</a:t>
            </a:r>
            <a:r>
              <a:rPr lang="en-US" altLang="ko-KR" dirty="0" smtClean="0"/>
              <a:t> Program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843558"/>
            <a:ext cx="9144000" cy="288032"/>
          </a:xfrm>
        </p:spPr>
        <p:txBody>
          <a:bodyPr/>
          <a:lstStyle/>
          <a:p>
            <a:r>
              <a:rPr lang="en-US" sz="1200" dirty="0"/>
              <a:t>Di </a:t>
            </a:r>
            <a:r>
              <a:rPr lang="en-US" sz="1200" dirty="0" err="1"/>
              <a:t>bawah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tampilan</a:t>
            </a:r>
            <a:r>
              <a:rPr lang="en-US" sz="1200" dirty="0"/>
              <a:t> </a:t>
            </a:r>
            <a:r>
              <a:rPr lang="en-US" sz="1200" dirty="0" err="1"/>
              <a:t>ketika</a:t>
            </a:r>
            <a:r>
              <a:rPr lang="en-US" sz="1200" dirty="0"/>
              <a:t> </a:t>
            </a:r>
            <a:r>
              <a:rPr lang="en-US" sz="1200" dirty="0" err="1"/>
              <a:t>pengguna</a:t>
            </a:r>
            <a:r>
              <a:rPr lang="en-US" sz="1200" dirty="0"/>
              <a:t> </a:t>
            </a:r>
            <a:r>
              <a:rPr lang="en-US" sz="1200" dirty="0" err="1"/>
              <a:t>menginginkan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kembali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menu </a:t>
            </a:r>
            <a:r>
              <a:rPr lang="en-US" sz="1200" dirty="0" err="1"/>
              <a:t>awal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memasukkan</a:t>
            </a:r>
            <a:r>
              <a:rPr lang="en-US" sz="1200" dirty="0"/>
              <a:t> </a:t>
            </a:r>
            <a:r>
              <a:rPr lang="en-US" sz="1200" dirty="0" err="1"/>
              <a:t>angka</a:t>
            </a:r>
            <a:r>
              <a:rPr lang="en-US" sz="1200" dirty="0"/>
              <a:t> 1.</a:t>
            </a:r>
          </a:p>
          <a:p>
            <a:pPr lvl="0"/>
            <a:endParaRPr lang="en-US" altLang="ko-KR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30" y="1131590"/>
            <a:ext cx="6722340" cy="377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4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243777" y="700692"/>
            <a:ext cx="649059" cy="649059"/>
            <a:chOff x="5696729" y="3628850"/>
            <a:chExt cx="1800000" cy="1800000"/>
          </a:xfrm>
          <a:solidFill>
            <a:schemeClr val="bg1"/>
          </a:solidFill>
        </p:grpSpPr>
        <p:sp>
          <p:nvSpPr>
            <p:cNvPr id="6" name="Rectangle 5"/>
            <p:cNvSpPr/>
            <p:nvPr/>
          </p:nvSpPr>
          <p:spPr>
            <a:xfrm rot="16200000">
              <a:off x="6488456" y="4421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6488456" y="2837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696730" y="3822037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6467032" y="4347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6467032" y="3819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84320" y="4156849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80729" y="3833303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29788" y="3844850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Isosceles Triangle 15"/>
          <p:cNvSpPr/>
          <p:nvPr/>
        </p:nvSpPr>
        <p:spPr>
          <a:xfrm>
            <a:off x="2889895" y="1866289"/>
            <a:ext cx="3341171" cy="309634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 Placeholder 1"/>
          <p:cNvSpPr txBox="1">
            <a:spLocks/>
          </p:cNvSpPr>
          <p:nvPr/>
        </p:nvSpPr>
        <p:spPr>
          <a:xfrm>
            <a:off x="975634" y="1399379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/>
              <a:t>DASAR SISTEM KOMPUTER</a:t>
            </a:r>
            <a:endParaRPr lang="ko-KR" altLang="en-US" b="1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2631818" y="-59275"/>
            <a:ext cx="3888432" cy="576064"/>
          </a:xfrm>
        </p:spPr>
        <p:txBody>
          <a:bodyPr/>
          <a:lstStyle/>
          <a:p>
            <a:r>
              <a:rPr lang="en-US" dirty="0" err="1" smtClean="0"/>
              <a:t>Selamat</a:t>
            </a:r>
            <a:r>
              <a:rPr lang="en-US" dirty="0" smtClean="0"/>
              <a:t> </a:t>
            </a:r>
            <a:r>
              <a:rPr lang="en-US" dirty="0" err="1" smtClean="0"/>
              <a:t>Datang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02400" y="3668449"/>
            <a:ext cx="33161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/>
            </a:r>
            <a:b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</a:b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Kelas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: B</a:t>
            </a:r>
            <a:b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</a:b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NIM: 2200018058</a:t>
            </a:r>
            <a:b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</a:b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Nama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: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Adi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Suswiantara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3746798" y="2858033"/>
            <a:ext cx="1627364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 smtClean="0"/>
              <a:t>Aplikasi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Kalkulator</a:t>
            </a:r>
            <a:r>
              <a:rPr lang="en-US" altLang="ko-KR" b="1" dirty="0" smtClean="0"/>
              <a:t> BMI</a:t>
            </a:r>
            <a:endParaRPr lang="en-US" altLang="ko-KR" b="1" dirty="0"/>
          </a:p>
        </p:txBody>
      </p:sp>
      <p:grpSp>
        <p:nvGrpSpPr>
          <p:cNvPr id="22" name="그룹 47">
            <a:extLst>
              <a:ext uri="{FF2B5EF4-FFF2-40B4-BE49-F238E27FC236}">
                <a16:creationId xmlns="" xmlns:a16="http://schemas.microsoft.com/office/drawing/2014/main" id="{EEA45C6E-BE65-452D-9F07-1F4DE41450E2}"/>
              </a:ext>
            </a:extLst>
          </p:cNvPr>
          <p:cNvGrpSpPr/>
          <p:nvPr/>
        </p:nvGrpSpPr>
        <p:grpSpPr>
          <a:xfrm>
            <a:off x="5076056" y="1966840"/>
            <a:ext cx="3889646" cy="1258806"/>
            <a:chOff x="3230202" y="2929970"/>
            <a:chExt cx="3394356" cy="1033650"/>
          </a:xfrm>
        </p:grpSpPr>
        <p:sp>
          <p:nvSpPr>
            <p:cNvPr id="23" name="Arrow: Pentagon 47">
              <a:extLst>
                <a:ext uri="{FF2B5EF4-FFF2-40B4-BE49-F238E27FC236}">
                  <a16:creationId xmlns="" xmlns:a16="http://schemas.microsoft.com/office/drawing/2014/main" id="{FEBF2064-AF9D-4D03-9E1A-460546C3C32E}"/>
                </a:ext>
              </a:extLst>
            </p:cNvPr>
            <p:cNvSpPr/>
            <p:nvPr/>
          </p:nvSpPr>
          <p:spPr>
            <a:xfrm flipH="1">
              <a:off x="3230202" y="3023187"/>
              <a:ext cx="2836425" cy="71040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Hexagon 5">
              <a:extLst>
                <a:ext uri="{FF2B5EF4-FFF2-40B4-BE49-F238E27FC236}">
                  <a16:creationId xmlns="" xmlns:a16="http://schemas.microsoft.com/office/drawing/2014/main" id="{75EA0CB9-1F2F-4B05-849E-D32024F3093F}"/>
                </a:ext>
              </a:extLst>
            </p:cNvPr>
            <p:cNvSpPr/>
            <p:nvPr/>
          </p:nvSpPr>
          <p:spPr>
            <a:xfrm rot="19800000">
              <a:off x="5584227" y="2929970"/>
              <a:ext cx="1040331" cy="896836"/>
            </a:xfrm>
            <a:prstGeom prst="hexagon">
              <a:avLst>
                <a:gd name="adj" fmla="val 28647"/>
                <a:gd name="vf" fmla="val 115470"/>
              </a:avLst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B1C78223-339D-4A9A-9E20-F14C72698057}"/>
                </a:ext>
              </a:extLst>
            </p:cNvPr>
            <p:cNvSpPr txBox="1"/>
            <p:nvPr/>
          </p:nvSpPr>
          <p:spPr>
            <a:xfrm>
              <a:off x="3668197" y="3132623"/>
              <a:ext cx="18790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Link </a:t>
              </a:r>
              <a:r>
                <a:rPr lang="en-US" altLang="ko-KR" sz="1200" b="1" dirty="0" err="1" smtClean="0">
                  <a:solidFill>
                    <a:schemeClr val="bg1"/>
                  </a:solidFill>
                  <a:cs typeface="Arial" pitchFamily="34" charset="0"/>
                </a:rPr>
                <a:t>Projek</a:t>
              </a:r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 smtClean="0">
                  <a:solidFill>
                    <a:schemeClr val="bg1"/>
                  </a:solidFill>
                  <a:cs typeface="Arial" pitchFamily="34" charset="0"/>
                </a:rPr>
                <a:t>Github</a:t>
              </a:r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: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https://github.com/adisuswiantara123/Kalkulator-BMI.git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6" name="Rectangle 7">
            <a:extLst>
              <a:ext uri="{FF2B5EF4-FFF2-40B4-BE49-F238E27FC236}">
                <a16:creationId xmlns=""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8267949" y="2194347"/>
            <a:ext cx="270632" cy="722979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979448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9"/>
    </mc:Choice>
    <mc:Fallback>
      <p:transition spd="slow" advTm="5479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Screenshot </a:t>
            </a:r>
            <a:r>
              <a:rPr lang="en-US" altLang="ko-KR" dirty="0" err="1" smtClean="0"/>
              <a:t>Tampilan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Luaran</a:t>
            </a:r>
            <a:r>
              <a:rPr lang="en-US" altLang="ko-KR" dirty="0" smtClean="0"/>
              <a:t> Program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843558"/>
            <a:ext cx="9144000" cy="288032"/>
          </a:xfrm>
        </p:spPr>
        <p:txBody>
          <a:bodyPr/>
          <a:lstStyle/>
          <a:p>
            <a:r>
              <a:rPr lang="en-US" sz="1200" dirty="0"/>
              <a:t>Di </a:t>
            </a:r>
            <a:r>
              <a:rPr lang="en-US" sz="1200" dirty="0" err="1"/>
              <a:t>bawah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tampilan</a:t>
            </a:r>
            <a:r>
              <a:rPr lang="en-US" sz="1200" dirty="0"/>
              <a:t> </a:t>
            </a:r>
            <a:r>
              <a:rPr lang="en-US" sz="1200" dirty="0" err="1"/>
              <a:t>ketika</a:t>
            </a:r>
            <a:r>
              <a:rPr lang="en-US" sz="1200" dirty="0"/>
              <a:t> </a:t>
            </a:r>
            <a:r>
              <a:rPr lang="en-US" sz="1200" dirty="0" err="1"/>
              <a:t>pengguna</a:t>
            </a:r>
            <a:r>
              <a:rPr lang="en-US" sz="1200" dirty="0"/>
              <a:t> </a:t>
            </a:r>
            <a:r>
              <a:rPr lang="en-US" sz="1200" dirty="0" err="1"/>
              <a:t>menginginkan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keluar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program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memasukkan</a:t>
            </a:r>
            <a:r>
              <a:rPr lang="en-US" sz="1200" dirty="0"/>
              <a:t> </a:t>
            </a:r>
            <a:r>
              <a:rPr lang="en-US" sz="1200" dirty="0" err="1"/>
              <a:t>angka</a:t>
            </a:r>
            <a:r>
              <a:rPr lang="en-US" sz="1200" dirty="0"/>
              <a:t> 2</a:t>
            </a:r>
            <a:endParaRPr lang="en-US" altLang="ko-KR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28" y="1131590"/>
            <a:ext cx="691614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1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Screenshot </a:t>
            </a:r>
            <a:r>
              <a:rPr lang="en-US" altLang="ko-KR" dirty="0" err="1" smtClean="0"/>
              <a:t>Tampilan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Luaran</a:t>
            </a:r>
            <a:r>
              <a:rPr lang="en-US" altLang="ko-KR" dirty="0" smtClean="0"/>
              <a:t> Program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1016531"/>
            <a:ext cx="9144000" cy="288032"/>
          </a:xfrm>
        </p:spPr>
        <p:txBody>
          <a:bodyPr/>
          <a:lstStyle/>
          <a:p>
            <a:r>
              <a:rPr lang="en-US" sz="1200" b="1" dirty="0" err="1"/>
              <a:t>Contoh</a:t>
            </a:r>
            <a:r>
              <a:rPr lang="en-US" sz="1200" b="1" dirty="0"/>
              <a:t> </a:t>
            </a:r>
            <a:r>
              <a:rPr lang="en-US" sz="1200" b="1" dirty="0" err="1"/>
              <a:t>Pengguna</a:t>
            </a:r>
            <a:r>
              <a:rPr lang="en-US" sz="1200" b="1" dirty="0"/>
              <a:t> </a:t>
            </a:r>
            <a:r>
              <a:rPr lang="en-US" sz="1200" b="1" dirty="0" err="1"/>
              <a:t>jika</a:t>
            </a:r>
            <a:r>
              <a:rPr lang="en-US" sz="1200" b="1" dirty="0"/>
              <a:t> </a:t>
            </a:r>
            <a:r>
              <a:rPr lang="en-US" sz="1200" b="1" dirty="0" err="1"/>
              <a:t>mendapatkan</a:t>
            </a:r>
            <a:r>
              <a:rPr lang="en-US" sz="1200" b="1" dirty="0"/>
              <a:t> </a:t>
            </a:r>
            <a:r>
              <a:rPr lang="en-US" sz="1200" b="1" dirty="0" err="1"/>
              <a:t>kategori</a:t>
            </a:r>
            <a:r>
              <a:rPr lang="en-US" sz="1200" b="1" dirty="0"/>
              <a:t> </a:t>
            </a:r>
            <a:r>
              <a:rPr lang="en-US" sz="1200" b="1" dirty="0" err="1"/>
              <a:t>Kurus</a:t>
            </a:r>
            <a:r>
              <a:rPr lang="en-US" sz="1200" b="1" dirty="0"/>
              <a:t> </a:t>
            </a:r>
            <a:r>
              <a:rPr lang="en-US" sz="1200" b="1" dirty="0" err="1"/>
              <a:t>dengan</a:t>
            </a:r>
            <a:r>
              <a:rPr lang="en-US" sz="1200" b="1" dirty="0"/>
              <a:t> </a:t>
            </a:r>
            <a:r>
              <a:rPr lang="en-US" sz="1200" b="1" dirty="0" err="1"/>
              <a:t>menginput</a:t>
            </a:r>
            <a:r>
              <a:rPr lang="en-US" sz="1200" b="1" dirty="0"/>
              <a:t> </a:t>
            </a:r>
            <a:r>
              <a:rPr lang="en-US" sz="1200" b="1" dirty="0" err="1"/>
              <a:t>tinggi</a:t>
            </a:r>
            <a:r>
              <a:rPr lang="en-US" sz="1200" b="1" dirty="0"/>
              <a:t> </a:t>
            </a:r>
            <a:r>
              <a:rPr lang="en-US" sz="1200" b="1" dirty="0" err="1"/>
              <a:t>badan</a:t>
            </a:r>
            <a:r>
              <a:rPr lang="en-US" sz="1200" b="1" dirty="0"/>
              <a:t> 170 cm </a:t>
            </a:r>
            <a:r>
              <a:rPr lang="en-US" sz="1200" b="1" dirty="0" err="1"/>
              <a:t>beserta</a:t>
            </a:r>
            <a:r>
              <a:rPr lang="en-US" sz="1200" b="1" dirty="0"/>
              <a:t> </a:t>
            </a:r>
            <a:r>
              <a:rPr lang="en-US" sz="1200" b="1" dirty="0" err="1"/>
              <a:t>berat</a:t>
            </a:r>
            <a:r>
              <a:rPr lang="en-US" sz="1200" b="1" dirty="0"/>
              <a:t> </a:t>
            </a:r>
            <a:r>
              <a:rPr lang="en-US" sz="1200" b="1" dirty="0" err="1"/>
              <a:t>badan</a:t>
            </a:r>
            <a:r>
              <a:rPr lang="en-US" sz="1200" b="1" dirty="0"/>
              <a:t> 30kg</a:t>
            </a:r>
            <a:r>
              <a:rPr lang="en-US" sz="1200" b="1" dirty="0" smtClean="0"/>
              <a:t>.</a:t>
            </a:r>
          </a:p>
          <a:p>
            <a:endParaRPr lang="en-US" sz="1200" b="1" dirty="0"/>
          </a:p>
          <a:p>
            <a:pPr lvl="0"/>
            <a:r>
              <a:rPr lang="en-US" sz="1200" dirty="0"/>
              <a:t>Di </a:t>
            </a:r>
            <a:r>
              <a:rPr lang="en-US" sz="1200" dirty="0" err="1"/>
              <a:t>bawah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tampilan</a:t>
            </a:r>
            <a:r>
              <a:rPr lang="en-US" sz="1200" dirty="0"/>
              <a:t> </a:t>
            </a:r>
            <a:r>
              <a:rPr lang="en-US" sz="1200" dirty="0" err="1"/>
              <a:t>setelah</a:t>
            </a:r>
            <a:r>
              <a:rPr lang="en-US" sz="1200" dirty="0"/>
              <a:t> </a:t>
            </a:r>
            <a:r>
              <a:rPr lang="en-US" sz="1200" dirty="0" err="1"/>
              <a:t>pengguna</a:t>
            </a:r>
            <a:r>
              <a:rPr lang="en-US" sz="1200" dirty="0"/>
              <a:t> </a:t>
            </a:r>
            <a:r>
              <a:rPr lang="en-US" sz="1200" dirty="0" err="1"/>
              <a:t>mendapatkan</a:t>
            </a:r>
            <a:r>
              <a:rPr lang="en-US" sz="1200" dirty="0"/>
              <a:t> </a:t>
            </a:r>
            <a:r>
              <a:rPr lang="en-US" sz="1200" dirty="0" err="1"/>
              <a:t>tampilan</a:t>
            </a:r>
            <a:r>
              <a:rPr lang="en-US" sz="1200" dirty="0"/>
              <a:t> </a:t>
            </a:r>
            <a:r>
              <a:rPr lang="en-US" sz="1200" dirty="0" err="1"/>
              <a:t>kategori</a:t>
            </a:r>
            <a:r>
              <a:rPr lang="en-US" sz="1200" dirty="0"/>
              <a:t> </a:t>
            </a:r>
            <a:r>
              <a:rPr lang="en-US" sz="1200" dirty="0" err="1"/>
              <a:t>Kurus</a:t>
            </a:r>
            <a:r>
              <a:rPr lang="en-US" sz="1200" dirty="0"/>
              <a:t> </a:t>
            </a:r>
            <a:r>
              <a:rPr lang="en-US" sz="1200" dirty="0" err="1"/>
              <a:t>lalu</a:t>
            </a:r>
            <a:r>
              <a:rPr lang="en-US" sz="1200" dirty="0"/>
              <a:t> </a:t>
            </a:r>
            <a:r>
              <a:rPr lang="en-US" sz="1200" dirty="0" err="1"/>
              <a:t>muncul</a:t>
            </a:r>
            <a:r>
              <a:rPr lang="en-US" sz="1200" dirty="0"/>
              <a:t> menu </a:t>
            </a:r>
            <a:r>
              <a:rPr lang="en-US" sz="1200" dirty="0" err="1"/>
              <a:t>berupa</a:t>
            </a:r>
            <a:r>
              <a:rPr lang="en-US" sz="1200" dirty="0"/>
              <a:t> saran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menaikkan</a:t>
            </a:r>
            <a:r>
              <a:rPr lang="en-US" sz="1200" dirty="0"/>
              <a:t> </a:t>
            </a:r>
            <a:r>
              <a:rPr lang="en-US" sz="1200" dirty="0" err="1"/>
              <a:t>berat</a:t>
            </a:r>
            <a:r>
              <a:rPr lang="en-US" sz="1200" dirty="0"/>
              <a:t> </a:t>
            </a:r>
            <a:r>
              <a:rPr lang="en-US" sz="1200" dirty="0" err="1"/>
              <a:t>badan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juga</a:t>
            </a:r>
            <a:r>
              <a:rPr lang="en-US" sz="1200" dirty="0"/>
              <a:t> </a:t>
            </a:r>
            <a:r>
              <a:rPr lang="en-US" sz="1200" dirty="0" err="1"/>
              <a:t>menurunkan</a:t>
            </a:r>
            <a:r>
              <a:rPr lang="en-US" sz="1200" dirty="0"/>
              <a:t> </a:t>
            </a:r>
            <a:r>
              <a:rPr lang="en-US" sz="1200" dirty="0" err="1"/>
              <a:t>berat</a:t>
            </a:r>
            <a:r>
              <a:rPr lang="en-US" sz="1200" dirty="0"/>
              <a:t> </a:t>
            </a:r>
            <a:r>
              <a:rPr lang="en-US" sz="1200" dirty="0" err="1"/>
              <a:t>badan</a:t>
            </a:r>
            <a:r>
              <a:rPr lang="en-US" sz="1200" dirty="0"/>
              <a:t>.</a:t>
            </a:r>
          </a:p>
          <a:p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68" y="1635646"/>
            <a:ext cx="5976664" cy="33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3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Screenshot </a:t>
            </a:r>
            <a:r>
              <a:rPr lang="en-US" altLang="ko-KR" dirty="0" err="1" smtClean="0"/>
              <a:t>Tampilan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Luaran</a:t>
            </a:r>
            <a:r>
              <a:rPr lang="en-US" altLang="ko-KR" dirty="0" smtClean="0"/>
              <a:t> Program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843558"/>
            <a:ext cx="9144000" cy="288032"/>
          </a:xfrm>
        </p:spPr>
        <p:txBody>
          <a:bodyPr/>
          <a:lstStyle/>
          <a:p>
            <a:r>
              <a:rPr lang="en-US" sz="1200" dirty="0"/>
              <a:t>Di </a:t>
            </a:r>
            <a:r>
              <a:rPr lang="en-US" sz="1200" dirty="0" err="1"/>
              <a:t>bawah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tampilan</a:t>
            </a:r>
            <a:r>
              <a:rPr lang="en-US" sz="1200" dirty="0"/>
              <a:t> saran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menambah</a:t>
            </a:r>
            <a:r>
              <a:rPr lang="en-US" sz="1200" dirty="0"/>
              <a:t> </a:t>
            </a:r>
            <a:r>
              <a:rPr lang="en-US" sz="1200" dirty="0" err="1"/>
              <a:t>berat</a:t>
            </a:r>
            <a:r>
              <a:rPr lang="en-US" sz="1200" dirty="0"/>
              <a:t> </a:t>
            </a:r>
            <a:r>
              <a:rPr lang="en-US" sz="1200" dirty="0" err="1"/>
              <a:t>badan</a:t>
            </a:r>
            <a:r>
              <a:rPr lang="en-US" sz="1200" dirty="0"/>
              <a:t> </a:t>
            </a:r>
            <a:r>
              <a:rPr lang="en-US" sz="1200" dirty="0" err="1"/>
              <a:t>jika</a:t>
            </a:r>
            <a:r>
              <a:rPr lang="en-US" sz="1200" dirty="0"/>
              <a:t> </a:t>
            </a:r>
            <a:r>
              <a:rPr lang="en-US" sz="1200" dirty="0" err="1"/>
              <a:t>pengguna</a:t>
            </a:r>
            <a:r>
              <a:rPr lang="en-US" sz="1200" dirty="0"/>
              <a:t> </a:t>
            </a:r>
            <a:r>
              <a:rPr lang="en-US" sz="1200" dirty="0" err="1"/>
              <a:t>memasukkan</a:t>
            </a:r>
            <a:r>
              <a:rPr lang="en-US" sz="1200" dirty="0"/>
              <a:t> </a:t>
            </a:r>
            <a:r>
              <a:rPr lang="en-US" sz="1200" dirty="0" err="1"/>
              <a:t>angka</a:t>
            </a:r>
            <a:r>
              <a:rPr lang="en-US" sz="1200" dirty="0"/>
              <a:t> 1 </a:t>
            </a:r>
            <a:r>
              <a:rPr lang="en-US" sz="1200" dirty="0" err="1"/>
              <a:t>setelah</a:t>
            </a:r>
            <a:r>
              <a:rPr lang="en-US" sz="1200" dirty="0"/>
              <a:t> </a:t>
            </a:r>
            <a:r>
              <a:rPr lang="en-US" sz="1200" dirty="0" err="1"/>
              <a:t>mendapatkan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err="1" smtClean="0"/>
              <a:t>kategori</a:t>
            </a:r>
            <a:r>
              <a:rPr lang="en-US" sz="1200" dirty="0" smtClean="0"/>
              <a:t> </a:t>
            </a:r>
            <a:r>
              <a:rPr lang="en-US" sz="1200" dirty="0" err="1"/>
              <a:t>Kurus</a:t>
            </a:r>
            <a:r>
              <a:rPr lang="en-US" sz="1200" dirty="0"/>
              <a:t> </a:t>
            </a:r>
            <a:r>
              <a:rPr lang="en-US" sz="1200" dirty="0" err="1"/>
              <a:t>pada</a:t>
            </a:r>
            <a:r>
              <a:rPr lang="en-US" sz="1200" dirty="0"/>
              <a:t> </a:t>
            </a:r>
            <a:r>
              <a:rPr lang="en-US" sz="1200" dirty="0" err="1"/>
              <a:t>tampilan</a:t>
            </a:r>
            <a:r>
              <a:rPr lang="en-US" sz="1200" dirty="0"/>
              <a:t> </a:t>
            </a:r>
            <a:r>
              <a:rPr lang="en-US" sz="1200" dirty="0" err="1"/>
              <a:t>sebelumnya</a:t>
            </a:r>
            <a:endParaRPr lang="en-US" altLang="ko-KR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28" y="1241125"/>
            <a:ext cx="691614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4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Screenshot </a:t>
            </a:r>
            <a:r>
              <a:rPr lang="en-US" altLang="ko-KR" dirty="0" err="1" smtClean="0"/>
              <a:t>Tampilan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Luaran</a:t>
            </a:r>
            <a:r>
              <a:rPr lang="en-US" altLang="ko-KR" dirty="0" smtClean="0"/>
              <a:t> Program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1016531"/>
            <a:ext cx="9144000" cy="288032"/>
          </a:xfrm>
        </p:spPr>
        <p:txBody>
          <a:bodyPr/>
          <a:lstStyle/>
          <a:p>
            <a:r>
              <a:rPr lang="en-US" sz="1200" b="1" dirty="0" err="1"/>
              <a:t>Contoh</a:t>
            </a:r>
            <a:r>
              <a:rPr lang="en-US" sz="1200" b="1" dirty="0"/>
              <a:t> </a:t>
            </a:r>
            <a:r>
              <a:rPr lang="en-US" sz="1200" b="1" dirty="0" err="1"/>
              <a:t>Jika</a:t>
            </a:r>
            <a:r>
              <a:rPr lang="en-US" sz="1200" b="1" dirty="0"/>
              <a:t> </a:t>
            </a:r>
            <a:r>
              <a:rPr lang="en-US" sz="1200" b="1" dirty="0" err="1"/>
              <a:t>Pengguna</a:t>
            </a:r>
            <a:r>
              <a:rPr lang="en-US" sz="1200" b="1" dirty="0"/>
              <a:t> </a:t>
            </a:r>
            <a:r>
              <a:rPr lang="en-US" sz="1200" b="1" dirty="0" err="1"/>
              <a:t>mendapatkan</a:t>
            </a:r>
            <a:r>
              <a:rPr lang="en-US" sz="1200" b="1" dirty="0"/>
              <a:t> </a:t>
            </a:r>
            <a:r>
              <a:rPr lang="en-US" sz="1200" b="1" dirty="0" err="1"/>
              <a:t>kategori</a:t>
            </a:r>
            <a:r>
              <a:rPr lang="en-US" sz="1200" b="1" dirty="0"/>
              <a:t> </a:t>
            </a:r>
            <a:r>
              <a:rPr lang="en-US" sz="1200" b="1" dirty="0" err="1"/>
              <a:t>Kelebihan</a:t>
            </a:r>
            <a:r>
              <a:rPr lang="en-US" sz="1200" b="1" dirty="0"/>
              <a:t> </a:t>
            </a:r>
            <a:r>
              <a:rPr lang="en-US" sz="1200" b="1" dirty="0" err="1"/>
              <a:t>Berat</a:t>
            </a:r>
            <a:r>
              <a:rPr lang="en-US" sz="1200" b="1" dirty="0"/>
              <a:t> </a:t>
            </a:r>
            <a:r>
              <a:rPr lang="en-US" sz="1200" b="1" dirty="0" err="1"/>
              <a:t>Badan</a:t>
            </a:r>
            <a:r>
              <a:rPr lang="en-US" sz="1200" b="1" dirty="0"/>
              <a:t> </a:t>
            </a:r>
            <a:r>
              <a:rPr lang="en-US" sz="1200" b="1" dirty="0" err="1"/>
              <a:t>dengan</a:t>
            </a:r>
            <a:r>
              <a:rPr lang="en-US" sz="1200" b="1" dirty="0"/>
              <a:t> </a:t>
            </a:r>
            <a:r>
              <a:rPr lang="en-US" sz="1200" b="1" dirty="0" err="1"/>
              <a:t>menginput</a:t>
            </a:r>
            <a:r>
              <a:rPr lang="en-US" sz="1200" b="1" dirty="0"/>
              <a:t> </a:t>
            </a:r>
            <a:r>
              <a:rPr lang="en-US" sz="1200" b="1" dirty="0" err="1"/>
              <a:t>tinggi</a:t>
            </a:r>
            <a:r>
              <a:rPr lang="en-US" sz="1200" b="1" dirty="0"/>
              <a:t> </a:t>
            </a:r>
            <a:r>
              <a:rPr lang="en-US" sz="1200" b="1" dirty="0" err="1"/>
              <a:t>badan</a:t>
            </a:r>
            <a:r>
              <a:rPr lang="en-US" sz="1200" b="1" dirty="0"/>
              <a:t> 170 cm </a:t>
            </a:r>
            <a:r>
              <a:rPr lang="en-US" sz="1200" b="1" dirty="0" err="1"/>
              <a:t>beserta</a:t>
            </a:r>
            <a:r>
              <a:rPr lang="en-US" sz="1200" b="1" dirty="0"/>
              <a:t> </a:t>
            </a:r>
            <a:r>
              <a:rPr lang="en-US" sz="1200" b="1" dirty="0" err="1"/>
              <a:t>berat</a:t>
            </a:r>
            <a:r>
              <a:rPr lang="en-US" sz="1200" b="1" dirty="0"/>
              <a:t> </a:t>
            </a:r>
            <a:r>
              <a:rPr lang="en-US" sz="1200" b="1" dirty="0" err="1"/>
              <a:t>badan</a:t>
            </a:r>
            <a:r>
              <a:rPr lang="en-US" sz="1200" b="1" dirty="0"/>
              <a:t> 80kg.</a:t>
            </a:r>
            <a:endParaRPr lang="en-US" sz="1200" dirty="0"/>
          </a:p>
          <a:p>
            <a:endParaRPr lang="en-US" sz="1200" b="1" dirty="0"/>
          </a:p>
          <a:p>
            <a:pPr lvl="0"/>
            <a:r>
              <a:rPr lang="en-US" sz="1200" dirty="0"/>
              <a:t>Di </a:t>
            </a:r>
            <a:r>
              <a:rPr lang="en-US" sz="1200" dirty="0" err="1"/>
              <a:t>bawah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tampilan</a:t>
            </a:r>
            <a:r>
              <a:rPr lang="en-US" sz="1200" dirty="0"/>
              <a:t> </a:t>
            </a:r>
            <a:r>
              <a:rPr lang="en-US" sz="1200" dirty="0" err="1"/>
              <a:t>setelah</a:t>
            </a:r>
            <a:r>
              <a:rPr lang="en-US" sz="1200" dirty="0"/>
              <a:t> </a:t>
            </a:r>
            <a:r>
              <a:rPr lang="en-US" sz="1200" dirty="0" err="1"/>
              <a:t>pengguna</a:t>
            </a:r>
            <a:r>
              <a:rPr lang="en-US" sz="1200" dirty="0"/>
              <a:t> </a:t>
            </a:r>
            <a:r>
              <a:rPr lang="en-US" sz="1200" dirty="0" err="1"/>
              <a:t>mendapatkan</a:t>
            </a:r>
            <a:r>
              <a:rPr lang="en-US" sz="1200" dirty="0"/>
              <a:t> </a:t>
            </a:r>
            <a:r>
              <a:rPr lang="en-US" sz="1200" dirty="0" err="1"/>
              <a:t>tampilan</a:t>
            </a:r>
            <a:r>
              <a:rPr lang="en-US" sz="1200" dirty="0"/>
              <a:t> </a:t>
            </a:r>
            <a:r>
              <a:rPr lang="en-US" sz="1200" dirty="0" err="1"/>
              <a:t>kategori</a:t>
            </a:r>
            <a:r>
              <a:rPr lang="en-US" sz="1200" dirty="0"/>
              <a:t> </a:t>
            </a:r>
            <a:r>
              <a:rPr lang="en-US" sz="1200" dirty="0" err="1"/>
              <a:t>Kelebihan</a:t>
            </a:r>
            <a:r>
              <a:rPr lang="en-US" sz="1200" dirty="0"/>
              <a:t> </a:t>
            </a:r>
            <a:r>
              <a:rPr lang="en-US" sz="1200" dirty="0" err="1"/>
              <a:t>Berat</a:t>
            </a:r>
            <a:r>
              <a:rPr lang="en-US" sz="1200" dirty="0"/>
              <a:t> </a:t>
            </a:r>
            <a:r>
              <a:rPr lang="en-US" sz="1200" dirty="0" err="1"/>
              <a:t>Badan</a:t>
            </a:r>
            <a:r>
              <a:rPr lang="en-US" sz="1200" dirty="0"/>
              <a:t> </a:t>
            </a:r>
            <a:r>
              <a:rPr lang="en-US" sz="1200" dirty="0" err="1"/>
              <a:t>lalu</a:t>
            </a:r>
            <a:r>
              <a:rPr lang="en-US" sz="1200" dirty="0"/>
              <a:t> </a:t>
            </a:r>
            <a:r>
              <a:rPr lang="en-US" sz="1200" dirty="0" err="1"/>
              <a:t>muncul</a:t>
            </a:r>
            <a:r>
              <a:rPr lang="en-US" sz="1200" dirty="0"/>
              <a:t> menu </a:t>
            </a:r>
            <a:r>
              <a:rPr lang="en-US" sz="1200" dirty="0" err="1"/>
              <a:t>berupa</a:t>
            </a:r>
            <a:r>
              <a:rPr lang="en-US" sz="1200" dirty="0"/>
              <a:t> </a:t>
            </a:r>
            <a:endParaRPr lang="en-US" sz="1200" dirty="0" smtClean="0"/>
          </a:p>
          <a:p>
            <a:pPr lvl="0"/>
            <a:r>
              <a:rPr lang="en-US" sz="1200" dirty="0" smtClean="0"/>
              <a:t>saran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menaikkan</a:t>
            </a:r>
            <a:r>
              <a:rPr lang="en-US" sz="1200" dirty="0"/>
              <a:t> </a:t>
            </a:r>
            <a:r>
              <a:rPr lang="en-US" sz="1200" dirty="0" err="1"/>
              <a:t>berat</a:t>
            </a:r>
            <a:r>
              <a:rPr lang="en-US" sz="1200" dirty="0"/>
              <a:t> </a:t>
            </a:r>
            <a:r>
              <a:rPr lang="en-US" sz="1200" dirty="0" err="1"/>
              <a:t>badan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juga</a:t>
            </a:r>
            <a:r>
              <a:rPr lang="en-US" sz="1200" dirty="0"/>
              <a:t> </a:t>
            </a:r>
            <a:r>
              <a:rPr lang="en-US" sz="1200" dirty="0" err="1"/>
              <a:t>menurunkan</a:t>
            </a:r>
            <a:r>
              <a:rPr lang="en-US" sz="1200" dirty="0"/>
              <a:t> </a:t>
            </a:r>
            <a:r>
              <a:rPr lang="en-US" sz="1200" dirty="0" err="1"/>
              <a:t>berat</a:t>
            </a:r>
            <a:r>
              <a:rPr lang="en-US" sz="1200" dirty="0"/>
              <a:t> </a:t>
            </a:r>
            <a:r>
              <a:rPr lang="en-US" sz="1200" dirty="0" err="1"/>
              <a:t>badan</a:t>
            </a:r>
            <a:r>
              <a:rPr lang="en-US" sz="12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68" y="1777612"/>
            <a:ext cx="5976664" cy="33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50112"/>
            <a:ext cx="9144000" cy="576064"/>
          </a:xfrm>
        </p:spPr>
        <p:txBody>
          <a:bodyPr/>
          <a:lstStyle/>
          <a:p>
            <a:r>
              <a:rPr lang="en-US" altLang="ko-KR" dirty="0" smtClean="0"/>
              <a:t>Screenshot </a:t>
            </a:r>
            <a:r>
              <a:rPr lang="en-US" altLang="ko-KR" dirty="0" err="1" smtClean="0"/>
              <a:t>Tampilan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Luaran</a:t>
            </a:r>
            <a:r>
              <a:rPr lang="en-US" altLang="ko-KR" dirty="0" smtClean="0"/>
              <a:t> Program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843558"/>
            <a:ext cx="9144000" cy="288032"/>
          </a:xfrm>
        </p:spPr>
        <p:txBody>
          <a:bodyPr/>
          <a:lstStyle/>
          <a:p>
            <a:r>
              <a:rPr lang="en-US" sz="1200" dirty="0"/>
              <a:t>Di </a:t>
            </a:r>
            <a:r>
              <a:rPr lang="en-US" sz="1200" dirty="0" err="1"/>
              <a:t>bawah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tampilan</a:t>
            </a:r>
            <a:r>
              <a:rPr lang="en-US" sz="1200" dirty="0"/>
              <a:t> saran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menurunkan</a:t>
            </a:r>
            <a:r>
              <a:rPr lang="en-US" sz="1200" dirty="0"/>
              <a:t> </a:t>
            </a:r>
            <a:r>
              <a:rPr lang="en-US" sz="1200" dirty="0" err="1"/>
              <a:t>berat</a:t>
            </a:r>
            <a:r>
              <a:rPr lang="en-US" sz="1200" dirty="0"/>
              <a:t> </a:t>
            </a:r>
            <a:r>
              <a:rPr lang="en-US" sz="1200" dirty="0" err="1"/>
              <a:t>badan</a:t>
            </a:r>
            <a:r>
              <a:rPr lang="en-US" sz="1200" dirty="0"/>
              <a:t> </a:t>
            </a:r>
            <a:r>
              <a:rPr lang="en-US" sz="1200" dirty="0" err="1"/>
              <a:t>jika</a:t>
            </a:r>
            <a:r>
              <a:rPr lang="en-US" sz="1200" dirty="0"/>
              <a:t> </a:t>
            </a:r>
            <a:r>
              <a:rPr lang="en-US" sz="1200" dirty="0" err="1"/>
              <a:t>pengguna</a:t>
            </a:r>
            <a:r>
              <a:rPr lang="en-US" sz="1200" dirty="0"/>
              <a:t> </a:t>
            </a:r>
            <a:r>
              <a:rPr lang="en-US" sz="1200" dirty="0" err="1"/>
              <a:t>memasukkan</a:t>
            </a:r>
            <a:r>
              <a:rPr lang="en-US" sz="1200" dirty="0"/>
              <a:t> </a:t>
            </a:r>
            <a:r>
              <a:rPr lang="en-US" sz="1200" dirty="0" err="1"/>
              <a:t>angka</a:t>
            </a:r>
            <a:r>
              <a:rPr lang="en-US" sz="1200" dirty="0"/>
              <a:t> 2 </a:t>
            </a:r>
            <a:r>
              <a:rPr lang="en-US" sz="1200" dirty="0" err="1"/>
              <a:t>setelah</a:t>
            </a:r>
            <a:r>
              <a:rPr lang="en-US" sz="1200" dirty="0"/>
              <a:t> </a:t>
            </a:r>
            <a:r>
              <a:rPr lang="en-US" sz="1200" dirty="0" err="1" smtClean="0"/>
              <a:t>mendapatkan</a:t>
            </a:r>
            <a:endParaRPr lang="en-US" sz="1200" dirty="0" smtClean="0"/>
          </a:p>
          <a:p>
            <a:r>
              <a:rPr lang="en-US" sz="1200" dirty="0" smtClean="0"/>
              <a:t> </a:t>
            </a:r>
            <a:r>
              <a:rPr lang="en-US" sz="1200" dirty="0" err="1"/>
              <a:t>kategori</a:t>
            </a:r>
            <a:r>
              <a:rPr lang="en-US" sz="1200" dirty="0"/>
              <a:t> </a:t>
            </a:r>
            <a:r>
              <a:rPr lang="en-US" sz="1200" dirty="0" err="1"/>
              <a:t>Kelebihan</a:t>
            </a:r>
            <a:r>
              <a:rPr lang="en-US" sz="1200" dirty="0"/>
              <a:t> </a:t>
            </a:r>
            <a:r>
              <a:rPr lang="en-US" sz="1200" dirty="0" err="1"/>
              <a:t>Berat</a:t>
            </a:r>
            <a:r>
              <a:rPr lang="en-US" sz="1200" dirty="0"/>
              <a:t> </a:t>
            </a:r>
            <a:r>
              <a:rPr lang="en-US" sz="1200" dirty="0" err="1"/>
              <a:t>Badan</a:t>
            </a:r>
            <a:r>
              <a:rPr lang="en-US" sz="1200" dirty="0"/>
              <a:t> </a:t>
            </a:r>
            <a:r>
              <a:rPr lang="en-US" sz="1200" dirty="0" err="1"/>
              <a:t>pada</a:t>
            </a:r>
            <a:r>
              <a:rPr lang="en-US" sz="1200" dirty="0"/>
              <a:t> </a:t>
            </a:r>
            <a:r>
              <a:rPr lang="en-US" sz="1200" dirty="0" err="1"/>
              <a:t>tampilan</a:t>
            </a:r>
            <a:r>
              <a:rPr lang="en-US" sz="1200" dirty="0"/>
              <a:t> </a:t>
            </a:r>
            <a:r>
              <a:rPr lang="en-US" sz="1200" dirty="0" err="1"/>
              <a:t>sebelumnya</a:t>
            </a:r>
            <a:endParaRPr lang="en-US" altLang="ko-KR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58" y="1248972"/>
            <a:ext cx="6147683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4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95486"/>
            <a:ext cx="9144000" cy="576064"/>
          </a:xfrm>
        </p:spPr>
        <p:txBody>
          <a:bodyPr/>
          <a:lstStyle/>
          <a:p>
            <a:r>
              <a:rPr lang="en-US" altLang="ko-KR" dirty="0" smtClean="0"/>
              <a:t>Screenshot </a:t>
            </a:r>
            <a:r>
              <a:rPr lang="en-US" altLang="ko-KR" dirty="0" err="1" smtClean="0"/>
              <a:t>Tampilan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Unggahan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Halaman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Projek</a:t>
            </a:r>
            <a:r>
              <a:rPr lang="en-US" altLang="ko-KR" dirty="0" smtClean="0"/>
              <a:t> di </a:t>
            </a:r>
            <a:r>
              <a:rPr lang="en-US" altLang="ko-KR" dirty="0" err="1" smtClean="0"/>
              <a:t>Github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88" y="1131590"/>
            <a:ext cx="6752224" cy="379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3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03105"/>
            <a:ext cx="9144000" cy="576063"/>
          </a:xfrm>
        </p:spPr>
        <p:txBody>
          <a:bodyPr/>
          <a:lstStyle/>
          <a:p>
            <a:r>
              <a:rPr lang="en-US" altLang="ko-KR" dirty="0" err="1" smtClean="0"/>
              <a:t>Terima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Kasih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48" y="3179169"/>
            <a:ext cx="9144000" cy="288032"/>
          </a:xfrm>
        </p:spPr>
        <p:txBody>
          <a:bodyPr/>
          <a:lstStyle/>
          <a:p>
            <a:pPr lvl="0"/>
            <a:r>
              <a:rPr lang="en-US" altLang="ko-KR" dirty="0" err="1" smtClean="0"/>
              <a:t>Atas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Perhatian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Anda</a:t>
            </a:r>
            <a:endParaRPr lang="en-US" altLang="ko-KR" dirty="0"/>
          </a:p>
        </p:txBody>
      </p:sp>
      <p:grpSp>
        <p:nvGrpSpPr>
          <p:cNvPr id="4" name="Group 3"/>
          <p:cNvGrpSpPr/>
          <p:nvPr/>
        </p:nvGrpSpPr>
        <p:grpSpPr>
          <a:xfrm>
            <a:off x="4251603" y="1934410"/>
            <a:ext cx="649059" cy="649059"/>
            <a:chOff x="5696729" y="3628850"/>
            <a:chExt cx="1800000" cy="1800000"/>
          </a:xfrm>
          <a:solidFill>
            <a:schemeClr val="bg1"/>
          </a:solidFill>
        </p:grpSpPr>
        <p:sp>
          <p:nvSpPr>
            <p:cNvPr id="5" name="Rectangle 4"/>
            <p:cNvSpPr/>
            <p:nvPr/>
          </p:nvSpPr>
          <p:spPr>
            <a:xfrm rot="16200000">
              <a:off x="6488456" y="4421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6488456" y="2837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96730" y="3822037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6467032" y="4347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6467032" y="3819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84320" y="4156849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280729" y="3833303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129788" y="3844850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Kalkulator</a:t>
            </a:r>
            <a:r>
              <a:rPr lang="en-US" altLang="ko-KR" sz="4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BMI</a:t>
            </a:r>
            <a:endParaRPr lang="ko-KR" altLang="en-US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840759" cy="3559549"/>
            <a:chOff x="3687661" y="1203598"/>
            <a:chExt cx="2316277" cy="2299844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316277" cy="1451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Body Mass Index(BMI) </a:t>
              </a:r>
              <a:r>
                <a:rPr lang="en-US" sz="1400" dirty="0" err="1"/>
                <a:t>atau</a:t>
              </a:r>
              <a:r>
                <a:rPr lang="en-US" sz="1400" dirty="0"/>
                <a:t> </a:t>
              </a:r>
              <a:r>
                <a:rPr lang="en-US" sz="1400" dirty="0" err="1"/>
                <a:t>Indeks</a:t>
              </a:r>
              <a:r>
                <a:rPr lang="en-US" sz="1400" dirty="0"/>
                <a:t> Massa </a:t>
              </a:r>
              <a:r>
                <a:rPr lang="en-US" sz="1400" dirty="0" err="1"/>
                <a:t>Tubuh</a:t>
              </a:r>
              <a:r>
                <a:rPr lang="en-US" sz="1400" dirty="0"/>
                <a:t> </a:t>
              </a:r>
              <a:r>
                <a:rPr lang="en-US" sz="1400" dirty="0" err="1"/>
                <a:t>adalah</a:t>
              </a:r>
              <a:r>
                <a:rPr lang="en-US" sz="1400" dirty="0"/>
                <a:t> </a:t>
              </a:r>
              <a:r>
                <a:rPr lang="en-US" sz="1400" dirty="0" err="1"/>
                <a:t>alat</a:t>
              </a:r>
              <a:r>
                <a:rPr lang="en-US" sz="1400" dirty="0"/>
                <a:t> </a:t>
              </a:r>
              <a:r>
                <a:rPr lang="en-US" sz="1400" dirty="0" err="1"/>
                <a:t>untuk</a:t>
              </a:r>
              <a:r>
                <a:rPr lang="en-US" sz="1400" dirty="0"/>
                <a:t> </a:t>
              </a:r>
              <a:r>
                <a:rPr lang="en-US" sz="1400" dirty="0" err="1"/>
                <a:t>menunjukkan</a:t>
              </a:r>
              <a:r>
                <a:rPr lang="en-US" sz="1400" dirty="0"/>
                <a:t> </a:t>
              </a:r>
            </a:p>
            <a:p>
              <a:r>
                <a:rPr lang="en-US" sz="1400" dirty="0" err="1" smtClean="0"/>
                <a:t>kategori</a:t>
              </a:r>
              <a:r>
                <a:rPr lang="en-US" sz="1400" dirty="0" smtClean="0"/>
                <a:t> </a:t>
              </a:r>
              <a:r>
                <a:rPr lang="en-US" sz="1400" dirty="0" err="1"/>
                <a:t>berat</a:t>
              </a:r>
              <a:r>
                <a:rPr lang="en-US" sz="1400" dirty="0"/>
                <a:t>  </a:t>
              </a:r>
              <a:r>
                <a:rPr lang="en-US" sz="1400" dirty="0" err="1" smtClean="0"/>
                <a:t>badan</a:t>
              </a:r>
              <a:r>
                <a:rPr lang="en-US" sz="1400" dirty="0" smtClean="0"/>
                <a:t> </a:t>
              </a:r>
              <a:r>
                <a:rPr lang="en-US" sz="1400" dirty="0" err="1"/>
                <a:t>seseorang</a:t>
              </a:r>
              <a:r>
                <a:rPr lang="en-US" sz="1400" dirty="0"/>
                <a:t>. </a:t>
              </a:r>
              <a:r>
                <a:rPr lang="en-US" sz="1400" dirty="0" err="1"/>
                <a:t>Alat</a:t>
              </a:r>
              <a:r>
                <a:rPr lang="en-US" sz="1400" dirty="0"/>
                <a:t> </a:t>
              </a:r>
              <a:r>
                <a:rPr lang="en-US" sz="1400" dirty="0" err="1"/>
                <a:t>Ini</a:t>
              </a:r>
              <a:r>
                <a:rPr lang="en-US" sz="1400" dirty="0"/>
                <a:t> </a:t>
              </a:r>
              <a:r>
                <a:rPr lang="en-US" sz="1400" dirty="0" err="1"/>
                <a:t>dapat</a:t>
              </a:r>
              <a:r>
                <a:rPr lang="en-US" sz="1400" dirty="0"/>
                <a:t> </a:t>
              </a:r>
              <a:r>
                <a:rPr lang="en-US" sz="1400" dirty="0" err="1"/>
                <a:t>membantu</a:t>
              </a:r>
              <a:r>
                <a:rPr lang="en-US" sz="1400" dirty="0"/>
                <a:t> </a:t>
              </a:r>
              <a:r>
                <a:rPr lang="en-US" sz="1400" dirty="0" err="1"/>
                <a:t>menilai</a:t>
              </a:r>
              <a:r>
                <a:rPr lang="en-US" sz="1400" dirty="0"/>
                <a:t> </a:t>
              </a:r>
              <a:r>
                <a:rPr lang="en-US" sz="1400" dirty="0" err="1"/>
                <a:t>faktor</a:t>
              </a:r>
              <a:r>
                <a:rPr lang="en-US" sz="1400" dirty="0"/>
                <a:t> </a:t>
              </a:r>
              <a:r>
                <a:rPr lang="en-US" sz="1400" dirty="0" err="1"/>
                <a:t>risiko</a:t>
              </a:r>
              <a:r>
                <a:rPr lang="en-US" sz="1400" dirty="0"/>
                <a:t> </a:t>
              </a:r>
              <a:r>
                <a:rPr lang="en-US" sz="1400" dirty="0" err="1"/>
                <a:t>untuk</a:t>
              </a:r>
              <a:r>
                <a:rPr lang="en-US" sz="1400" dirty="0"/>
                <a:t> </a:t>
              </a:r>
              <a:endParaRPr lang="en-US" sz="1400" dirty="0" smtClean="0"/>
            </a:p>
            <a:p>
              <a:r>
                <a:rPr lang="en-US" sz="1400" dirty="0" err="1" smtClean="0"/>
                <a:t>kondisi</a:t>
              </a:r>
              <a:r>
                <a:rPr lang="en-US" sz="1400" dirty="0" smtClean="0"/>
                <a:t> </a:t>
              </a:r>
              <a:r>
                <a:rPr lang="en-US" sz="1400" dirty="0" err="1"/>
                <a:t>kesehatan</a:t>
              </a:r>
              <a:r>
                <a:rPr lang="en-US" sz="1400" dirty="0"/>
                <a:t> </a:t>
              </a:r>
              <a:r>
                <a:rPr lang="en-US" sz="1400" dirty="0" err="1"/>
                <a:t>tertentu</a:t>
              </a:r>
              <a:r>
                <a:rPr lang="en-US" sz="1400" dirty="0"/>
                <a:t>. BMI </a:t>
              </a:r>
              <a:r>
                <a:rPr lang="en-US" sz="1400" dirty="0" err="1"/>
                <a:t>tidak</a:t>
              </a:r>
              <a:r>
                <a:rPr lang="en-US" sz="1400" dirty="0"/>
                <a:t> </a:t>
              </a:r>
              <a:r>
                <a:rPr lang="en-US" sz="1400" dirty="0" err="1"/>
                <a:t>selalu</a:t>
              </a:r>
              <a:r>
                <a:rPr lang="en-US" sz="1400" dirty="0"/>
                <a:t> </a:t>
              </a:r>
              <a:r>
                <a:rPr lang="en-US" sz="1400" dirty="0" err="1"/>
                <a:t>merupakan</a:t>
              </a:r>
              <a:r>
                <a:rPr lang="en-US" sz="1400" dirty="0"/>
                <a:t> </a:t>
              </a:r>
              <a:r>
                <a:rPr lang="en-US" sz="1400" dirty="0" err="1"/>
                <a:t>representasi</a:t>
              </a:r>
              <a:r>
                <a:rPr lang="en-US" sz="1400" dirty="0"/>
                <a:t> </a:t>
              </a:r>
              <a:r>
                <a:rPr lang="en-US" sz="1400" dirty="0" err="1"/>
                <a:t>akurat</a:t>
              </a:r>
              <a:r>
                <a:rPr lang="en-US" sz="1400" dirty="0"/>
                <a:t> </a:t>
              </a:r>
              <a:r>
                <a:rPr lang="en-US" sz="1400" dirty="0" err="1"/>
                <a:t>dari</a:t>
              </a:r>
              <a:r>
                <a:rPr lang="en-US" sz="1400" dirty="0"/>
                <a:t> </a:t>
              </a:r>
              <a:endParaRPr lang="en-US" sz="1400" dirty="0" smtClean="0"/>
            </a:p>
            <a:p>
              <a:r>
                <a:rPr lang="en-US" sz="1400" dirty="0" err="1" smtClean="0"/>
                <a:t>kegemukan</a:t>
              </a:r>
              <a:r>
                <a:rPr lang="en-US" sz="1400" dirty="0" smtClean="0"/>
                <a:t> </a:t>
              </a:r>
              <a:r>
                <a:rPr lang="en-US" sz="1400" dirty="0" err="1"/>
                <a:t>tubuh</a:t>
              </a:r>
              <a:r>
                <a:rPr lang="en-US" sz="1400" dirty="0" smtClean="0"/>
                <a:t>. </a:t>
              </a:r>
              <a:r>
                <a:rPr lang="en-US" sz="1400" dirty="0" err="1"/>
                <a:t>Untuk</a:t>
              </a:r>
              <a:r>
                <a:rPr lang="en-US" sz="1400" dirty="0"/>
                <a:t> </a:t>
              </a:r>
              <a:r>
                <a:rPr lang="en-US" sz="1400" dirty="0" err="1"/>
                <a:t>tinggi</a:t>
              </a:r>
              <a:r>
                <a:rPr lang="en-US" sz="1400" dirty="0"/>
                <a:t> </a:t>
              </a:r>
              <a:r>
                <a:rPr lang="en-US" sz="1400" dirty="0" err="1"/>
                <a:t>dan</a:t>
              </a:r>
              <a:r>
                <a:rPr lang="en-US" sz="1400" dirty="0"/>
                <a:t> </a:t>
              </a:r>
              <a:r>
                <a:rPr lang="en-US" sz="1400" dirty="0" err="1"/>
                <a:t>berat</a:t>
              </a:r>
              <a:r>
                <a:rPr lang="en-US" sz="1400" dirty="0"/>
                <a:t> </a:t>
              </a:r>
              <a:r>
                <a:rPr lang="en-US" sz="1400" dirty="0" err="1"/>
                <a:t>badan</a:t>
              </a:r>
              <a:r>
                <a:rPr lang="en-US" sz="1400" dirty="0"/>
                <a:t> </a:t>
              </a:r>
              <a:r>
                <a:rPr lang="en-US" sz="1400" dirty="0" err="1"/>
                <a:t>Anda</a:t>
              </a:r>
              <a:r>
                <a:rPr lang="en-US" sz="1400" dirty="0"/>
                <a:t> </a:t>
              </a:r>
              <a:r>
                <a:rPr lang="en-US" sz="1400" dirty="0" err="1"/>
                <a:t>terdapat</a:t>
              </a:r>
              <a:r>
                <a:rPr lang="en-US" sz="1400" dirty="0"/>
                <a:t> </a:t>
              </a:r>
              <a:r>
                <a:rPr lang="en-US" sz="1400" dirty="0" err="1"/>
                <a:t>rentang</a:t>
              </a:r>
              <a:r>
                <a:rPr lang="en-US" sz="1400" dirty="0"/>
                <a:t> yang </a:t>
              </a:r>
              <a:endParaRPr lang="en-US" sz="1400" dirty="0" smtClean="0"/>
            </a:p>
            <a:p>
              <a:r>
                <a:rPr lang="en-US" sz="1400" dirty="0" err="1" smtClean="0"/>
                <a:t>sehat</a:t>
              </a:r>
              <a:r>
                <a:rPr lang="en-US" sz="1400" dirty="0" smtClean="0"/>
                <a:t> </a:t>
              </a:r>
              <a:r>
                <a:rPr lang="en-US" sz="1400" dirty="0"/>
                <a:t>yang </a:t>
              </a:r>
              <a:r>
                <a:rPr lang="en-US" sz="1400" dirty="0" err="1"/>
                <a:t>harus</a:t>
              </a:r>
              <a:r>
                <a:rPr lang="en-US" sz="1400" dirty="0"/>
                <a:t> </a:t>
              </a:r>
              <a:r>
                <a:rPr lang="en-US" sz="1400" dirty="0" err="1"/>
                <a:t>Anda</a:t>
              </a:r>
              <a:r>
                <a:rPr lang="en-US" sz="1400" dirty="0"/>
                <a:t> </a:t>
              </a:r>
              <a:r>
                <a:rPr lang="en-US" sz="1400" dirty="0" err="1"/>
                <a:t>sesuaikan</a:t>
              </a:r>
              <a:r>
                <a:rPr lang="en-US" sz="1400" dirty="0"/>
                <a:t>, </a:t>
              </a:r>
              <a:r>
                <a:rPr lang="en-US" sz="1400" dirty="0" err="1"/>
                <a:t>rentang</a:t>
              </a:r>
              <a:r>
                <a:rPr lang="en-US" sz="1400" dirty="0"/>
                <a:t> </a:t>
              </a:r>
              <a:r>
                <a:rPr lang="en-US" sz="1400" dirty="0" err="1"/>
                <a:t>ini</a:t>
              </a:r>
              <a:r>
                <a:rPr lang="en-US" sz="1400" dirty="0"/>
                <a:t> </a:t>
              </a:r>
              <a:r>
                <a:rPr lang="en-US" sz="1400" dirty="0" err="1"/>
                <a:t>untuk</a:t>
              </a:r>
              <a:r>
                <a:rPr lang="en-US" sz="1400" dirty="0"/>
                <a:t> </a:t>
              </a:r>
              <a:r>
                <a:rPr lang="en-US" sz="1400" dirty="0" err="1"/>
                <a:t>memperhitungkan</a:t>
              </a:r>
              <a:r>
                <a:rPr lang="en-US" sz="1400" dirty="0"/>
                <a:t> </a:t>
              </a:r>
              <a:r>
                <a:rPr lang="en-US" sz="1400" dirty="0" err="1"/>
                <a:t>fakta</a:t>
              </a:r>
              <a:r>
                <a:rPr lang="en-US" sz="1400" dirty="0"/>
                <a:t> </a:t>
              </a:r>
              <a:r>
                <a:rPr lang="en-US" sz="1400" dirty="0" err="1"/>
                <a:t>bahwa</a:t>
              </a:r>
              <a:r>
                <a:rPr lang="en-US" sz="1400" dirty="0"/>
                <a:t> orang </a:t>
              </a:r>
              <a:r>
                <a:rPr lang="en-US" sz="1400" dirty="0" err="1"/>
                <a:t>memiliki</a:t>
              </a:r>
              <a:r>
                <a:rPr lang="en-US" sz="1400" dirty="0"/>
                <a:t> </a:t>
              </a:r>
              <a:r>
                <a:rPr lang="en-US" sz="1400" dirty="0" err="1"/>
                <a:t>tubuh</a:t>
              </a:r>
              <a:r>
                <a:rPr lang="en-US" sz="1400" dirty="0"/>
                <a:t> </a:t>
              </a:r>
              <a:r>
                <a:rPr lang="en-US" sz="1400" dirty="0" err="1"/>
                <a:t>dan</a:t>
              </a:r>
              <a:r>
                <a:rPr lang="en-US" sz="1400" dirty="0"/>
                <a:t> </a:t>
              </a:r>
              <a:r>
                <a:rPr lang="en-US" sz="1400" dirty="0" err="1"/>
                <a:t>ukuran</a:t>
              </a:r>
              <a:r>
                <a:rPr lang="en-US" sz="1400" dirty="0"/>
                <a:t> yang </a:t>
              </a:r>
              <a:r>
                <a:rPr lang="en-US" sz="1400" dirty="0" err="1" smtClean="0"/>
                <a:t>berbeda.Dalam</a:t>
              </a:r>
              <a:r>
                <a:rPr lang="en-US" sz="1400" dirty="0" smtClean="0"/>
                <a:t> </a:t>
              </a:r>
              <a:r>
                <a:rPr lang="en-US" sz="1400" dirty="0" err="1"/>
                <a:t>proyek</a:t>
              </a:r>
              <a:r>
                <a:rPr lang="en-US" sz="1400" dirty="0"/>
                <a:t> </a:t>
              </a:r>
              <a:r>
                <a:rPr lang="en-US" sz="1400" dirty="0" err="1"/>
                <a:t>ini</a:t>
              </a:r>
              <a:r>
                <a:rPr lang="en-US" sz="1400" dirty="0"/>
                <a:t>  </a:t>
              </a:r>
              <a:r>
                <a:rPr lang="en-US" sz="1400" dirty="0" err="1"/>
                <a:t>terdapat</a:t>
              </a:r>
              <a:r>
                <a:rPr lang="en-US" sz="1400" dirty="0"/>
                <a:t> </a:t>
              </a:r>
              <a:r>
                <a:rPr lang="en-US" sz="1400" dirty="0" err="1"/>
                <a:t>inputan</a:t>
              </a:r>
              <a:r>
                <a:rPr lang="en-US" sz="1400" dirty="0"/>
                <a:t> </a:t>
              </a:r>
              <a:endParaRPr lang="en-US" sz="1400" dirty="0" smtClean="0"/>
            </a:p>
            <a:p>
              <a:r>
                <a:rPr lang="en-US" sz="1400" dirty="0" err="1" smtClean="0"/>
                <a:t>tinggi</a:t>
              </a:r>
              <a:r>
                <a:rPr lang="en-US" sz="1400" dirty="0" smtClean="0"/>
                <a:t> </a:t>
              </a:r>
              <a:r>
                <a:rPr lang="en-US" sz="1400" dirty="0"/>
                <a:t>(</a:t>
              </a:r>
              <a:r>
                <a:rPr lang="en-US" sz="1400" dirty="0" err="1"/>
                <a:t>dalam</a:t>
              </a:r>
              <a:r>
                <a:rPr lang="en-US" sz="1400" dirty="0"/>
                <a:t> cm) </a:t>
              </a:r>
              <a:r>
                <a:rPr lang="en-US" sz="1400" dirty="0" err="1"/>
                <a:t>dan</a:t>
              </a:r>
              <a:r>
                <a:rPr lang="en-US" sz="1400" dirty="0"/>
                <a:t> </a:t>
              </a:r>
              <a:r>
                <a:rPr lang="en-US" sz="1400" dirty="0" err="1"/>
                <a:t>berat</a:t>
              </a:r>
              <a:r>
                <a:rPr lang="en-US" sz="1400" dirty="0"/>
                <a:t> (</a:t>
              </a:r>
              <a:r>
                <a:rPr lang="en-US" sz="1400" dirty="0" err="1"/>
                <a:t>dalam</a:t>
              </a:r>
              <a:r>
                <a:rPr lang="en-US" sz="1400" dirty="0"/>
                <a:t> kg)  </a:t>
              </a:r>
              <a:r>
                <a:rPr lang="en-US" sz="1400" dirty="0" err="1"/>
                <a:t>dan</a:t>
              </a:r>
              <a:r>
                <a:rPr lang="en-US" sz="1400" dirty="0"/>
                <a:t> </a:t>
              </a:r>
              <a:r>
                <a:rPr lang="en-US" sz="1400" dirty="0" err="1"/>
                <a:t>ini</a:t>
              </a:r>
              <a:r>
                <a:rPr lang="en-US" sz="1400" dirty="0"/>
                <a:t> </a:t>
              </a:r>
              <a:r>
                <a:rPr lang="en-US" sz="1400" dirty="0" err="1"/>
                <a:t>menunjukkan</a:t>
              </a:r>
              <a:r>
                <a:rPr lang="en-US" sz="1400" dirty="0"/>
                <a:t> </a:t>
              </a:r>
              <a:r>
                <a:rPr lang="en-US" sz="1400" dirty="0" err="1"/>
                <a:t>kepada</a:t>
              </a:r>
              <a:r>
                <a:rPr lang="en-US" sz="1400" dirty="0"/>
                <a:t> </a:t>
              </a:r>
              <a:r>
                <a:rPr lang="en-US" sz="1400" dirty="0" err="1"/>
                <a:t>Anda</a:t>
              </a:r>
              <a:r>
                <a:rPr lang="en-US" sz="1400" dirty="0"/>
                <a:t> </a:t>
              </a:r>
              <a:r>
                <a:rPr lang="en-US" sz="1400" dirty="0" err="1"/>
                <a:t>hasil</a:t>
              </a:r>
              <a:r>
                <a:rPr lang="en-US" sz="1400" dirty="0"/>
                <a:t> </a:t>
              </a:r>
              <a:endParaRPr lang="en-US" sz="1400" dirty="0" smtClean="0"/>
            </a:p>
            <a:p>
              <a:r>
                <a:rPr lang="en-US" sz="1400" dirty="0" err="1" smtClean="0"/>
                <a:t>bahwa</a:t>
              </a:r>
              <a:r>
                <a:rPr lang="en-US" sz="1400" dirty="0" smtClean="0"/>
                <a:t> </a:t>
              </a:r>
              <a:r>
                <a:rPr lang="en-US" sz="1400" dirty="0" err="1"/>
                <a:t>berat</a:t>
              </a:r>
              <a:r>
                <a:rPr lang="en-US" sz="1400" dirty="0"/>
                <a:t> </a:t>
              </a:r>
              <a:r>
                <a:rPr lang="en-US" sz="1400" dirty="0" err="1"/>
                <a:t>badan</a:t>
              </a:r>
              <a:r>
                <a:rPr lang="en-US" sz="1400" dirty="0"/>
                <a:t> </a:t>
              </a:r>
              <a:r>
                <a:rPr lang="en-US" sz="1400" dirty="0" err="1"/>
                <a:t>Anda</a:t>
              </a:r>
              <a:r>
                <a:rPr lang="en-US" sz="1400" dirty="0"/>
                <a:t> KELEBIHAN BERAT BADAN </a:t>
              </a:r>
              <a:r>
                <a:rPr lang="en-US" sz="1400" dirty="0" err="1"/>
                <a:t>atau</a:t>
              </a:r>
              <a:r>
                <a:rPr lang="en-US" sz="1400" dirty="0"/>
                <a:t> IDEAL </a:t>
              </a:r>
              <a:r>
                <a:rPr lang="en-US" sz="1400" dirty="0" err="1"/>
                <a:t>atau</a:t>
              </a:r>
              <a:r>
                <a:rPr lang="en-US" sz="1400" dirty="0"/>
                <a:t> KURUS.</a:t>
              </a:r>
            </a:p>
            <a:p>
              <a:r>
                <a:rPr lang="en-US" sz="1400" dirty="0"/>
                <a:t> </a:t>
              </a:r>
            </a:p>
            <a:p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err="1" smtClean="0">
                  <a:solidFill>
                    <a:schemeClr val="accent3"/>
                  </a:solidFill>
                  <a:cs typeface="Arial" pitchFamily="34" charset="0"/>
                </a:rPr>
                <a:t>Deskripsi</a:t>
              </a:r>
              <a:r>
                <a:rPr lang="en-US" altLang="ko-KR" sz="2400" b="1" dirty="0" smtClean="0">
                  <a:solidFill>
                    <a:schemeClr val="accent3"/>
                  </a:solidFill>
                  <a:cs typeface="Arial" pitchFamily="34" charset="0"/>
                </a:rPr>
                <a:t> </a:t>
              </a:r>
              <a:r>
                <a:rPr lang="en-US" altLang="ko-KR" sz="2400" b="1" dirty="0" err="1" smtClean="0">
                  <a:solidFill>
                    <a:schemeClr val="accent3"/>
                  </a:solidFill>
                  <a:cs typeface="Arial" pitchFamily="34" charset="0"/>
                </a:rPr>
                <a:t>Aplikasi</a:t>
              </a:r>
              <a:endParaRPr lang="ko-KR" altLang="en-US" sz="2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218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accent3"/>
                  </a:solidFill>
                  <a:cs typeface="Arial" pitchFamily="34" charset="0"/>
                </a:rPr>
                <a:t>Body Mass Index(BMI) Calculator</a:t>
              </a:r>
              <a:endParaRPr lang="ko-KR" altLang="en-US" sz="16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07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9441" y="573379"/>
            <a:ext cx="2452350" cy="1459412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chemeClr val="bg1"/>
                </a:solidFill>
                <a:cs typeface="Arial" pitchFamily="34" charset="0"/>
              </a:rPr>
              <a:t>FITUR </a:t>
            </a:r>
          </a:p>
          <a:p>
            <a:pPr algn="l"/>
            <a:r>
              <a:rPr lang="en-US" sz="3600" b="1" dirty="0" smtClean="0">
                <a:solidFill>
                  <a:schemeClr val="bg1"/>
                </a:solidFill>
                <a:cs typeface="Arial" pitchFamily="34" charset="0"/>
              </a:rPr>
              <a:t>APLIKASI</a:t>
            </a:r>
            <a:endParaRPr 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36296" y="0"/>
            <a:ext cx="1907704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ight Arrow 3"/>
          <p:cNvSpPr/>
          <p:nvPr/>
        </p:nvSpPr>
        <p:spPr>
          <a:xfrm rot="20539464">
            <a:off x="7124472" y="872359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ight Arrow 4"/>
          <p:cNvSpPr/>
          <p:nvPr/>
        </p:nvSpPr>
        <p:spPr>
          <a:xfrm rot="20539464">
            <a:off x="7124472" y="1976473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ight Arrow 5"/>
          <p:cNvSpPr/>
          <p:nvPr/>
        </p:nvSpPr>
        <p:spPr>
          <a:xfrm rot="20539464">
            <a:off x="7124472" y="3080587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ight Arrow 6"/>
          <p:cNvSpPr/>
          <p:nvPr/>
        </p:nvSpPr>
        <p:spPr>
          <a:xfrm rot="1060536" flipH="1">
            <a:off x="5964349" y="1424416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ight Arrow 7"/>
          <p:cNvSpPr/>
          <p:nvPr/>
        </p:nvSpPr>
        <p:spPr>
          <a:xfrm rot="1060536" flipH="1">
            <a:off x="5964349" y="2528530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ight Arrow 8"/>
          <p:cNvSpPr/>
          <p:nvPr/>
        </p:nvSpPr>
        <p:spPr>
          <a:xfrm rot="1060536" flipH="1">
            <a:off x="5964349" y="3632646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ight Arrow 12"/>
          <p:cNvSpPr/>
          <p:nvPr/>
        </p:nvSpPr>
        <p:spPr>
          <a:xfrm rot="1060536" flipH="1">
            <a:off x="5964349" y="314404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ight Arrow 5"/>
          <p:cNvSpPr/>
          <p:nvPr/>
        </p:nvSpPr>
        <p:spPr>
          <a:xfrm rot="20539464">
            <a:off x="7117193" y="4189468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ight Arrow 3"/>
          <p:cNvSpPr/>
          <p:nvPr/>
        </p:nvSpPr>
        <p:spPr>
          <a:xfrm rot="20539464">
            <a:off x="7157361" y="12575"/>
            <a:ext cx="1334133" cy="793729"/>
          </a:xfrm>
          <a:custGeom>
            <a:avLst/>
            <a:gdLst/>
            <a:ahLst/>
            <a:cxnLst/>
            <a:rect l="l" t="t" r="r" b="b"/>
            <a:pathLst>
              <a:path w="1334133" h="793729">
                <a:moveTo>
                  <a:pt x="788394" y="0"/>
                </a:moveTo>
                <a:lnTo>
                  <a:pt x="1201063" y="131506"/>
                </a:lnTo>
                <a:lnTo>
                  <a:pt x="1334133" y="264576"/>
                </a:lnTo>
                <a:lnTo>
                  <a:pt x="804981" y="793729"/>
                </a:lnTo>
                <a:lnTo>
                  <a:pt x="804981" y="529153"/>
                </a:lnTo>
                <a:lnTo>
                  <a:pt x="0" y="529153"/>
                </a:lnTo>
                <a:lnTo>
                  <a:pt x="1686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ight Arrow 16"/>
          <p:cNvSpPr/>
          <p:nvPr/>
        </p:nvSpPr>
        <p:spPr>
          <a:xfrm rot="1060536" flipH="1">
            <a:off x="6020816" y="4705082"/>
            <a:ext cx="1184167" cy="614682"/>
          </a:xfrm>
          <a:custGeom>
            <a:avLst/>
            <a:gdLst/>
            <a:ahLst/>
            <a:cxnLst/>
            <a:rect l="l" t="t" r="r" b="b"/>
            <a:pathLst>
              <a:path w="1184167" h="614682">
                <a:moveTo>
                  <a:pt x="655014" y="0"/>
                </a:moveTo>
                <a:lnTo>
                  <a:pt x="655014" y="264577"/>
                </a:lnTo>
                <a:lnTo>
                  <a:pt x="0" y="264577"/>
                </a:lnTo>
                <a:lnTo>
                  <a:pt x="1098638" y="614682"/>
                </a:lnTo>
                <a:lnTo>
                  <a:pt x="1184167" y="5291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137614" y="52844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37614" y="1646559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37614" y="276467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37614" y="388279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4" name="TextBox 10"/>
          <p:cNvSpPr txBox="1"/>
          <p:nvPr/>
        </p:nvSpPr>
        <p:spPr bwMode="auto">
          <a:xfrm>
            <a:off x="2595980" y="486098"/>
            <a:ext cx="32720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Dapat</a:t>
            </a:r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Mengetahui</a:t>
            </a:r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Indeks</a:t>
            </a:r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 Massa </a:t>
            </a:r>
            <a:r>
              <a:rPr lang="en-US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Tubuh</a:t>
            </a:r>
            <a:endParaRPr lang="en-US" altLang="ko-KR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10"/>
          <p:cNvSpPr txBox="1"/>
          <p:nvPr/>
        </p:nvSpPr>
        <p:spPr bwMode="auto">
          <a:xfrm>
            <a:off x="2595980" y="1596852"/>
            <a:ext cx="32720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Terdapat</a:t>
            </a:r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 Saran </a:t>
            </a:r>
            <a:r>
              <a:rPr lang="en-US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Mengurangi</a:t>
            </a:r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Berat</a:t>
            </a:r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Badan</a:t>
            </a:r>
            <a:endParaRPr lang="en-US" altLang="ko-KR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10"/>
          <p:cNvSpPr txBox="1"/>
          <p:nvPr/>
        </p:nvSpPr>
        <p:spPr bwMode="auto">
          <a:xfrm>
            <a:off x="2595980" y="2707606"/>
            <a:ext cx="327200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Terdapat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 Saran </a:t>
            </a:r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Menambah</a:t>
            </a:r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Berat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Badan</a:t>
            </a:r>
            <a:endParaRPr lang="en-US" altLang="ko-KR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10"/>
          <p:cNvSpPr txBox="1"/>
          <p:nvPr/>
        </p:nvSpPr>
        <p:spPr bwMode="auto">
          <a:xfrm>
            <a:off x="2595980" y="3818359"/>
            <a:ext cx="3272009" cy="107721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Mudah</a:t>
            </a:r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Digunakan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Hanya</a:t>
            </a:r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Memasukkan</a:t>
            </a:r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Tinggi</a:t>
            </a:r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B</a:t>
            </a:r>
            <a:r>
              <a:rPr lang="en-US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adan</a:t>
            </a:r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 cm </a:t>
            </a:r>
            <a:r>
              <a:rPr lang="en-US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dan</a:t>
            </a:r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B</a:t>
            </a:r>
            <a:r>
              <a:rPr lang="en-US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erat</a:t>
            </a:r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B</a:t>
            </a:r>
            <a:r>
              <a:rPr lang="en-US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adan</a:t>
            </a:r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 kg</a:t>
            </a:r>
            <a:endParaRPr lang="en-US" altLang="ko-KR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Alur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Kerja</a:t>
            </a:r>
            <a:endParaRPr lang="ko-KR" alt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-149482" y="2137240"/>
            <a:ext cx="2539483" cy="678692"/>
            <a:chOff x="803640" y="3362835"/>
            <a:chExt cx="2059657" cy="678692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 smtClean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Setelah</a:t>
              </a:r>
              <a:r>
                <a:rPr lang="en-US" altLang="ko-KR" sz="1200" dirty="0" smtClean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itu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terdapat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bagian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untuk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konversi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inputan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menjadi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digit.</a:t>
              </a:r>
              <a:endParaRPr lang="ko-KR" altLang="en-US" sz="1200" dirty="0">
                <a:solidFill>
                  <a:schemeClr val="accent6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smtClean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No.2</a:t>
              </a:r>
              <a:endParaRPr lang="ko-KR" altLang="en-US" sz="1200" b="1" dirty="0">
                <a:solidFill>
                  <a:schemeClr val="accent6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775770" y="3078454"/>
            <a:ext cx="2539483" cy="863358"/>
            <a:chOff x="803640" y="3362835"/>
            <a:chExt cx="2059657" cy="863358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accent2"/>
                  </a:solidFill>
                  <a:cs typeface="Arial" pitchFamily="34" charset="0"/>
                </a:rPr>
                <a:t>Jika</a:t>
              </a:r>
              <a:r>
                <a:rPr lang="en-US" altLang="ko-KR" sz="1200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hasil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baginya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adalah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dalam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rentang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 4-5 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maka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akan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tercetak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 “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Kurus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”.</a:t>
              </a:r>
              <a:endParaRPr lang="ko-KR" altLang="en-US" sz="1200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accent2"/>
                  </a:solidFill>
                  <a:cs typeface="Arial" pitchFamily="34" charset="0"/>
                </a:rPr>
                <a:t>No.6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pic>
        <p:nvPicPr>
          <p:cNvPr id="38" name="Picture 37" descr="4th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0842" y="970414"/>
            <a:ext cx="4158471" cy="3654255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-149483" y="3078454"/>
            <a:ext cx="2539483" cy="1232690"/>
            <a:chOff x="803640" y="3362835"/>
            <a:chExt cx="2059657" cy="1232690"/>
          </a:xfrm>
        </p:grpSpPr>
        <p:sp>
          <p:nvSpPr>
            <p:cNvPr id="40" name="TextBox 39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 smtClean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Setelah</a:t>
              </a:r>
              <a:r>
                <a:rPr lang="en-US" altLang="ko-KR" sz="1200" dirty="0" smtClean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Inputan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tinggi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dan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juga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berat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telah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masuk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lalu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diproses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dengan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cara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membagi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tinggi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dengan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berat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telah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dimasukkan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accent6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smtClean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No.3</a:t>
              </a:r>
              <a:endParaRPr lang="ko-KR" altLang="en-US" sz="1200" b="1" dirty="0">
                <a:solidFill>
                  <a:schemeClr val="accent6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-85753" y="1196026"/>
            <a:ext cx="2539483" cy="863358"/>
            <a:chOff x="803640" y="3362835"/>
            <a:chExt cx="2059657" cy="863358"/>
          </a:xfrm>
        </p:grpSpPr>
        <p:sp>
          <p:nvSpPr>
            <p:cNvPr id="43" name="TextBox 4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 smtClean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Pertama</a:t>
              </a:r>
              <a:r>
                <a:rPr lang="en-US" altLang="ko-KR" sz="1200" dirty="0" smtClean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-tama 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adalah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memasukkan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tinggi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dalam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cm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dan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juga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berat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dalam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kg..   </a:t>
              </a:r>
              <a:endParaRPr lang="ko-KR" altLang="en-US" sz="1200" dirty="0">
                <a:solidFill>
                  <a:schemeClr val="accent6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smtClean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No.1</a:t>
              </a:r>
              <a:endParaRPr lang="ko-KR" altLang="en-US" sz="1200" b="1" dirty="0">
                <a:solidFill>
                  <a:schemeClr val="accent6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775770" y="1196026"/>
            <a:ext cx="2539483" cy="863358"/>
            <a:chOff x="803640" y="3362835"/>
            <a:chExt cx="2059657" cy="863358"/>
          </a:xfrm>
        </p:grpSpPr>
        <p:sp>
          <p:nvSpPr>
            <p:cNvPr id="49" name="TextBox 48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accent2"/>
                  </a:solidFill>
                  <a:cs typeface="Arial" pitchFamily="34" charset="0"/>
                </a:rPr>
                <a:t>Jika</a:t>
              </a:r>
              <a:r>
                <a:rPr lang="en-US" altLang="ko-KR" sz="1200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hasil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baginya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adalah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dalam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rentang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 1-2 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maka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akan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tercetak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 “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Kelebihan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Berat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Badan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”.</a:t>
              </a:r>
              <a:endParaRPr lang="ko-KR" altLang="en-US" sz="1200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accent2"/>
                  </a:solidFill>
                  <a:cs typeface="Arial" pitchFamily="34" charset="0"/>
                </a:rPr>
                <a:t>No.4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775770" y="2138292"/>
            <a:ext cx="2539483" cy="862306"/>
            <a:chOff x="803640" y="3363887"/>
            <a:chExt cx="2059657" cy="862306"/>
          </a:xfrm>
        </p:grpSpPr>
        <p:sp>
          <p:nvSpPr>
            <p:cNvPr id="52" name="TextBox 5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accent2"/>
                  </a:solidFill>
                  <a:cs typeface="Arial" pitchFamily="34" charset="0"/>
                </a:rPr>
                <a:t>Jika</a:t>
              </a:r>
              <a:r>
                <a:rPr lang="en-US" altLang="ko-KR" sz="1200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hasil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baginya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adalah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dalam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rentang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 3 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maka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akan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  <a:cs typeface="Arial" pitchFamily="34" charset="0"/>
                </a:rPr>
                <a:t>tercetak</a:t>
              </a:r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 “Ideal”.</a:t>
              </a:r>
              <a:endParaRPr lang="ko-KR" altLang="en-US" sz="1200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03640" y="3363887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accent2"/>
                  </a:solidFill>
                  <a:cs typeface="Arial" pitchFamily="34" charset="0"/>
                </a:rPr>
                <a:t>No.5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29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Sketsa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Antarmuka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 smtClean="0"/>
              <a:t>Tampilan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Awal</a:t>
            </a:r>
            <a:endParaRPr lang="en-US" altLang="ko-KR" dirty="0"/>
          </a:p>
        </p:txBody>
      </p:sp>
      <p:sp>
        <p:nvSpPr>
          <p:cNvPr id="5" name="Rectangle 4"/>
          <p:cNvSpPr/>
          <p:nvPr/>
        </p:nvSpPr>
        <p:spPr>
          <a:xfrm>
            <a:off x="743593" y="1131590"/>
            <a:ext cx="7656813" cy="351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67543" y="173677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==================== SELAMAT DATANG ====================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 ******************** BMI KALKULATOR ********************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"""</a:t>
            </a:r>
            <a:r>
              <a:rPr lang="en-US" dirty="0" err="1">
                <a:solidFill>
                  <a:schemeClr val="bg1"/>
                </a:solidFill>
              </a:rPr>
              <a:t>Silahkan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Masukkan</a:t>
            </a:r>
            <a:r>
              <a:rPr lang="en-US" dirty="0">
                <a:solidFill>
                  <a:schemeClr val="bg1"/>
                </a:solidFill>
              </a:rPr>
              <a:t> Data </a:t>
            </a:r>
            <a:r>
              <a:rPr lang="en-US" dirty="0" err="1">
                <a:solidFill>
                  <a:schemeClr val="bg1"/>
                </a:solidFill>
              </a:rPr>
              <a:t>Anda</a:t>
            </a:r>
            <a:r>
              <a:rPr lang="en-US" dirty="0">
                <a:solidFill>
                  <a:schemeClr val="bg1"/>
                </a:solidFill>
              </a:rPr>
              <a:t>"""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 smtClean="0">
                <a:solidFill>
                  <a:schemeClr val="bg1"/>
                </a:solidFill>
              </a:rPr>
              <a:t>Masukkan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Tinggi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Badan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dalam</a:t>
            </a:r>
            <a:r>
              <a:rPr lang="en-US" dirty="0">
                <a:solidFill>
                  <a:schemeClr val="bg1"/>
                </a:solidFill>
              </a:rPr>
              <a:t> cm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Masukkan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Berat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Badan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Anda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dalam</a:t>
            </a:r>
            <a:r>
              <a:rPr lang="en-US" dirty="0" smtClean="0">
                <a:solidFill>
                  <a:schemeClr val="bg1"/>
                </a:solidFill>
              </a:rPr>
              <a:t> kg: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21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Sketsa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Antarmuka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 smtClean="0"/>
              <a:t>Tampilan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Selanjutnya</a:t>
            </a:r>
            <a:endParaRPr lang="en-US" altLang="ko-KR" dirty="0"/>
          </a:p>
        </p:txBody>
      </p:sp>
      <p:sp>
        <p:nvSpPr>
          <p:cNvPr id="5" name="Rectangle 4"/>
          <p:cNvSpPr/>
          <p:nvPr/>
        </p:nvSpPr>
        <p:spPr>
          <a:xfrm>
            <a:off x="743593" y="1131590"/>
            <a:ext cx="7656813" cy="351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43593" y="1534959"/>
            <a:ext cx="82089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"Berat Badan Anda:Kelebihan Berat </a:t>
            </a:r>
            <a:r>
              <a:rPr lang="sv-SE" dirty="0" smtClean="0">
                <a:solidFill>
                  <a:schemeClr val="bg1"/>
                </a:solidFill>
              </a:rPr>
              <a:t>Badan”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>
                <a:solidFill>
                  <a:schemeClr val="bg1"/>
                </a:solidFill>
              </a:rPr>
              <a:t>"Berat Badan Anda</a:t>
            </a:r>
            <a:r>
              <a:rPr lang="sv-SE" dirty="0" smtClean="0">
                <a:solidFill>
                  <a:schemeClr val="bg1"/>
                </a:solidFill>
              </a:rPr>
              <a:t>: Ideal”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>
                <a:solidFill>
                  <a:schemeClr val="bg1"/>
                </a:solidFill>
              </a:rPr>
              <a:t>"Berat Badan </a:t>
            </a:r>
            <a:r>
              <a:rPr lang="sv-SE" dirty="0" smtClean="0">
                <a:solidFill>
                  <a:schemeClr val="bg1"/>
                </a:solidFill>
              </a:rPr>
              <a:t>Anda:Kurus”</a:t>
            </a:r>
          </a:p>
          <a:p>
            <a:endParaRPr lang="sv-SE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95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Sketsa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Antarmuka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 smtClean="0"/>
              <a:t>Tampilan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Jika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Berat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Badan</a:t>
            </a:r>
            <a:r>
              <a:rPr lang="en-US" altLang="ko-KR" dirty="0" smtClean="0"/>
              <a:t> Ideal</a:t>
            </a:r>
            <a:endParaRPr lang="en-US" altLang="ko-KR" dirty="0"/>
          </a:p>
        </p:txBody>
      </p:sp>
      <p:sp>
        <p:nvSpPr>
          <p:cNvPr id="5" name="Rectangle 4"/>
          <p:cNvSpPr/>
          <p:nvPr/>
        </p:nvSpPr>
        <p:spPr>
          <a:xfrm>
            <a:off x="743593" y="1131590"/>
            <a:ext cx="7656813" cy="351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43593" y="1534959"/>
            <a:ext cx="8208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chemeClr val="bg1"/>
                </a:solidFill>
              </a:rPr>
              <a:t>"</a:t>
            </a:r>
            <a:r>
              <a:rPr lang="sv-SE" dirty="0">
                <a:solidFill>
                  <a:schemeClr val="bg1"/>
                </a:solidFill>
              </a:rPr>
              <a:t>Berat Badan Anda</a:t>
            </a:r>
            <a:r>
              <a:rPr lang="sv-SE" dirty="0" smtClean="0">
                <a:solidFill>
                  <a:schemeClr val="bg1"/>
                </a:solidFill>
              </a:rPr>
              <a:t>: Ideal”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>
                <a:solidFill>
                  <a:schemeClr val="bg1"/>
                </a:solidFill>
              </a:rPr>
              <a:t>“Selamat..! Pertahankan</a:t>
            </a:r>
            <a:r>
              <a:rPr lang="sv-SE" dirty="0" smtClean="0">
                <a:solidFill>
                  <a:schemeClr val="bg1"/>
                </a:solidFill>
              </a:rPr>
              <a:t>”</a:t>
            </a:r>
          </a:p>
          <a:p>
            <a:endParaRPr lang="sv-SE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" Press any key to continue...."</a:t>
            </a:r>
            <a:endParaRPr lang="sv-SE" dirty="0">
              <a:solidFill>
                <a:schemeClr val="bg1"/>
              </a:solidFill>
            </a:endParaRPr>
          </a:p>
          <a:p>
            <a:endParaRPr lang="sv-SE" dirty="0" smtClean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  <a:p>
            <a:endParaRPr lang="sv-SE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03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Sketsa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Antarmuka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 smtClean="0"/>
              <a:t>Tampilan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Jika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Berat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Badan</a:t>
            </a:r>
            <a:r>
              <a:rPr lang="en-US" altLang="ko-KR" dirty="0"/>
              <a:t> </a:t>
            </a:r>
            <a:r>
              <a:rPr lang="en-US" altLang="ko-KR" dirty="0" err="1" smtClean="0"/>
              <a:t>Kurus</a:t>
            </a:r>
            <a:endParaRPr lang="en-US" altLang="ko-KR" dirty="0"/>
          </a:p>
        </p:txBody>
      </p:sp>
      <p:sp>
        <p:nvSpPr>
          <p:cNvPr id="5" name="Rectangle 4"/>
          <p:cNvSpPr/>
          <p:nvPr/>
        </p:nvSpPr>
        <p:spPr>
          <a:xfrm>
            <a:off x="743593" y="1131590"/>
            <a:ext cx="8220895" cy="351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43593" y="1131590"/>
            <a:ext cx="822089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solidFill>
                  <a:schemeClr val="bg1"/>
                </a:solidFill>
              </a:rPr>
              <a:t>"</a:t>
            </a:r>
            <a:r>
              <a:rPr lang="sv-SE" sz="1600" dirty="0">
                <a:solidFill>
                  <a:schemeClr val="bg1"/>
                </a:solidFill>
              </a:rPr>
              <a:t>Berat Badan Anda</a:t>
            </a:r>
            <a:r>
              <a:rPr lang="sv-SE" sz="1600" dirty="0" smtClean="0">
                <a:solidFill>
                  <a:schemeClr val="bg1"/>
                </a:solidFill>
              </a:rPr>
              <a:t>: Kurus”</a:t>
            </a:r>
          </a:p>
          <a:p>
            <a:endParaRPr lang="sv-SE" sz="1600" dirty="0">
              <a:solidFill>
                <a:schemeClr val="bg1"/>
              </a:solidFill>
            </a:endParaRPr>
          </a:p>
          <a:p>
            <a:r>
              <a:rPr lang="sv-SE" sz="1600" dirty="0">
                <a:solidFill>
                  <a:schemeClr val="bg1"/>
                </a:solidFill>
              </a:rPr>
              <a:t>"Tekan 1 untuk melihat petunjuk menambah berat badan ideal jika berat badan Anda </a:t>
            </a:r>
            <a:endParaRPr lang="sv-SE" sz="1600" dirty="0" smtClean="0">
              <a:solidFill>
                <a:schemeClr val="bg1"/>
              </a:solidFill>
            </a:endParaRPr>
          </a:p>
          <a:p>
            <a:r>
              <a:rPr lang="sv-SE" sz="1600" dirty="0" smtClean="0">
                <a:solidFill>
                  <a:schemeClr val="bg1"/>
                </a:solidFill>
              </a:rPr>
              <a:t>kurang </a:t>
            </a:r>
            <a:r>
              <a:rPr lang="sv-SE" sz="1600" dirty="0">
                <a:solidFill>
                  <a:schemeClr val="bg1"/>
                </a:solidFill>
              </a:rPr>
              <a:t>"</a:t>
            </a:r>
          </a:p>
          <a:p>
            <a:r>
              <a:rPr lang="sv-SE" sz="1600" dirty="0">
                <a:solidFill>
                  <a:schemeClr val="bg1"/>
                </a:solidFill>
              </a:rPr>
              <a:t>"Tekan 2 untuk melihat petunjuk mengurangi berat badan  jika Anda kelebihan berat </a:t>
            </a:r>
            <a:endParaRPr lang="sv-SE" sz="1600" dirty="0" smtClean="0">
              <a:solidFill>
                <a:schemeClr val="bg1"/>
              </a:solidFill>
            </a:endParaRPr>
          </a:p>
          <a:p>
            <a:r>
              <a:rPr lang="sv-SE" sz="1600" dirty="0" smtClean="0">
                <a:solidFill>
                  <a:schemeClr val="bg1"/>
                </a:solidFill>
              </a:rPr>
              <a:t>badan </a:t>
            </a:r>
            <a:r>
              <a:rPr lang="sv-SE" sz="1600" dirty="0">
                <a:solidFill>
                  <a:schemeClr val="bg1"/>
                </a:solidFill>
              </a:rPr>
              <a:t>" </a:t>
            </a:r>
          </a:p>
          <a:p>
            <a:endParaRPr lang="sv-SE" sz="1600" dirty="0" smtClean="0">
              <a:solidFill>
                <a:schemeClr val="bg1"/>
              </a:solidFill>
            </a:endParaRPr>
          </a:p>
          <a:p>
            <a:r>
              <a:rPr lang="sv-SE" sz="1600" dirty="0" smtClean="0">
                <a:solidFill>
                  <a:schemeClr val="bg1"/>
                </a:solidFill>
              </a:rPr>
              <a:t>*Jika tekan 1</a:t>
            </a:r>
          </a:p>
          <a:p>
            <a:endParaRPr lang="sv-SE" sz="1600" dirty="0">
              <a:solidFill>
                <a:schemeClr val="bg1"/>
              </a:solidFill>
            </a:endParaRPr>
          </a:p>
          <a:p>
            <a:r>
              <a:rPr lang="sv-SE" sz="1600" dirty="0">
                <a:solidFill>
                  <a:schemeClr val="bg1"/>
                </a:solidFill>
              </a:rPr>
              <a:t> " 1.Makan lebih banyak dan tidur 8 jam sehari."</a:t>
            </a:r>
          </a:p>
          <a:p>
            <a:r>
              <a:rPr lang="sv-SE" sz="1600" dirty="0">
                <a:solidFill>
                  <a:schemeClr val="bg1"/>
                </a:solidFill>
              </a:rPr>
              <a:t> " 2.Mengonsumsi makanan berkalori tinggi seperti kentang, nasi merah, dada ayam, kacang polong, almond, ubi jalar dll."</a:t>
            </a:r>
          </a:p>
          <a:p>
            <a:r>
              <a:rPr lang="sv-SE" sz="1600" dirty="0">
                <a:solidFill>
                  <a:schemeClr val="bg1"/>
                </a:solidFill>
              </a:rPr>
              <a:t> " 3.Minum air putih minimal 3L per hari."</a:t>
            </a:r>
          </a:p>
          <a:p>
            <a:r>
              <a:rPr lang="sv-SE" sz="1600" dirty="0">
                <a:solidFill>
                  <a:schemeClr val="bg1"/>
                </a:solidFill>
              </a:rPr>
              <a:t> " 4.Makan sayuran dan segelas susu dan 1 telur utuh setiap hari."</a:t>
            </a:r>
          </a:p>
          <a:p>
            <a:endParaRPr lang="sv-SE" sz="1600" dirty="0" smtClean="0">
              <a:solidFill>
                <a:schemeClr val="bg1"/>
              </a:solidFill>
            </a:endParaRPr>
          </a:p>
          <a:p>
            <a:endParaRPr lang="sv-SE" sz="1600" dirty="0">
              <a:solidFill>
                <a:schemeClr val="bg1"/>
              </a:solidFill>
            </a:endParaRPr>
          </a:p>
          <a:p>
            <a:endParaRPr lang="sv-SE" sz="1600" dirty="0" smtClean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6B7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2607</TotalTime>
  <Words>920</Words>
  <Application>Microsoft Office PowerPoint</Application>
  <PresentationFormat>On-screen Show (16:9)</PresentationFormat>
  <Paragraphs>172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 Unicode MS</vt:lpstr>
      <vt:lpstr>맑은 고딕</vt:lpstr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USER</cp:lastModifiedBy>
  <cp:revision>93</cp:revision>
  <dcterms:created xsi:type="dcterms:W3CDTF">2016-12-05T23:26:54Z</dcterms:created>
  <dcterms:modified xsi:type="dcterms:W3CDTF">2023-01-06T00:34:35Z</dcterms:modified>
</cp:coreProperties>
</file>